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3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2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gli stili del testo dello schema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/>
              <a:t>GLI UCCELLI</a:t>
            </a:r>
            <a:br>
              <a:rPr lang="it-IT" sz="4000" b="1" dirty="0"/>
            </a:b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Di Andrea Forcella</a:t>
            </a:r>
          </a:p>
        </p:txBody>
      </p:sp>
      <p:pic>
        <p:nvPicPr>
          <p:cNvPr id="4" name="Immagine 3" descr="piccioni incoronati victori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6" y="346979"/>
            <a:ext cx="4127776" cy="3963502"/>
          </a:xfrm>
          <a:prstGeom prst="rect">
            <a:avLst/>
          </a:prstGeom>
        </p:spPr>
      </p:pic>
      <p:pic>
        <p:nvPicPr>
          <p:cNvPr id="5" name="Immagine 4" descr="avvoltoio reale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30" y="2452465"/>
            <a:ext cx="1988069" cy="1858016"/>
          </a:xfrm>
          <a:prstGeom prst="rect">
            <a:avLst/>
          </a:prstGeom>
        </p:spPr>
      </p:pic>
      <p:pic>
        <p:nvPicPr>
          <p:cNvPr id="6" name="Immagine 5" descr="fagiano dorat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757" y="346978"/>
            <a:ext cx="1856277" cy="1887633"/>
          </a:xfrm>
          <a:prstGeom prst="rect">
            <a:avLst/>
          </a:prstGeom>
        </p:spPr>
      </p:pic>
      <p:pic>
        <p:nvPicPr>
          <p:cNvPr id="7" name="Immagine 6" descr="paradisea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30" y="256431"/>
            <a:ext cx="1988069" cy="1978180"/>
          </a:xfrm>
          <a:prstGeom prst="rect">
            <a:avLst/>
          </a:prstGeom>
        </p:spPr>
      </p:pic>
      <p:pic>
        <p:nvPicPr>
          <p:cNvPr id="8" name="Immagine 7" descr="sterna inca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48" y="2452465"/>
            <a:ext cx="1964009" cy="185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36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Paradisea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Vive a nord dell’Australia e fa parte degli uccelli del paradiso</a:t>
            </a:r>
          </a:p>
          <a:p>
            <a:pPr algn="ctr"/>
            <a:r>
              <a:rPr lang="it-IT" dirty="0"/>
              <a:t>I ricercatori sono affascinati dalla sua tecnica di corteggiamento</a:t>
            </a:r>
          </a:p>
          <a:p>
            <a:pPr algn="ctr"/>
            <a:r>
              <a:rPr lang="it-IT" dirty="0"/>
              <a:t>Il maschio modifica il suo piumaggio, di color nero lucido con petto e testa di verde turchese brillante. Quando danza per amore si gonfia completamente e la donna guarda incantata </a:t>
            </a:r>
          </a:p>
          <a:p>
            <a:endParaRPr lang="it-IT" dirty="0"/>
          </a:p>
        </p:txBody>
      </p:sp>
      <p:pic>
        <p:nvPicPr>
          <p:cNvPr id="4" name="Immagine 3" descr="paradise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180" y="240266"/>
            <a:ext cx="2861198" cy="156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6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dirty="0"/>
              <a:t>Cosa sono?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Gli uccelli sono vertebrati a sangue caldo</a:t>
            </a:r>
          </a:p>
          <a:p>
            <a:pPr algn="ctr"/>
            <a:r>
              <a:rPr lang="it-IT" sz="2800" dirty="0"/>
              <a:t>I loro antenati erano un gruppo di dinosauri che abitarono la Terra durante il periodo giurassico 150-200 milioni di anni fa</a:t>
            </a:r>
          </a:p>
          <a:p>
            <a:pPr algn="ctr"/>
            <a:r>
              <a:rPr lang="it-IT" sz="2800" dirty="0"/>
              <a:t>Sono vertebrati con 10.000 specie registrate</a:t>
            </a:r>
          </a:p>
          <a:p>
            <a:pPr algn="ctr"/>
            <a:r>
              <a:rPr lang="it-IT" sz="2800" dirty="0"/>
              <a:t>Abitano tutti gli ambienti del pianeta</a:t>
            </a:r>
          </a:p>
        </p:txBody>
      </p:sp>
    </p:spTree>
    <p:extLst>
      <p:ext uri="{BB962C8B-B14F-4D97-AF65-F5344CB8AC3E}">
        <p14:creationId xmlns:p14="http://schemas.microsoft.com/office/powerpoint/2010/main" val="20051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PIUMAGGIO:LA CARATTERISTICA SINGOLARE</a:t>
            </a:r>
            <a:r>
              <a:rPr lang="is-IS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La maggior parte degli uccelli vola grazie alla forma aerodinamica del corpo e delle ali</a:t>
            </a:r>
          </a:p>
          <a:p>
            <a:pPr algn="ctr"/>
            <a:r>
              <a:rPr lang="it-IT" dirty="0"/>
              <a:t>Le piume di uccello hanno una struttura intricata e si sono evolute.</a:t>
            </a:r>
          </a:p>
          <a:p>
            <a:pPr algn="ctr"/>
            <a:r>
              <a:rPr lang="it-IT" dirty="0"/>
              <a:t>Ogni tipo di piuma varia a seconda delle regioni del corpo in cui si trova e della sua forma. Non tutte le piume servono per volare, servono anche :</a:t>
            </a:r>
          </a:p>
          <a:p>
            <a:pPr algn="ctr"/>
            <a:r>
              <a:rPr lang="it-IT" dirty="0"/>
              <a:t>Scegliere con chi accoppiarsi</a:t>
            </a:r>
          </a:p>
          <a:p>
            <a:pPr algn="ctr"/>
            <a:r>
              <a:rPr lang="it-IT" dirty="0"/>
              <a:t>Durante la nidificazione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399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Mimetizzazione</a:t>
            </a:r>
          </a:p>
          <a:p>
            <a:pPr algn="ctr"/>
            <a:r>
              <a:rPr lang="it-IT" dirty="0"/>
              <a:t>Riconoscimento di animali della stessa specie</a:t>
            </a:r>
          </a:p>
          <a:p>
            <a:pPr algn="ctr"/>
            <a:r>
              <a:rPr lang="it-IT" dirty="0"/>
              <a:t>Termoregolazione: il piumaggio trattiene le bolle d’aria che impediscono all’uccello di bagnarsi </a:t>
            </a:r>
          </a:p>
        </p:txBody>
      </p:sp>
      <p:pic>
        <p:nvPicPr>
          <p:cNvPr id="4" name="Immagine 3" descr="il_piumaggio_la_caratteristica_piu_singolare_degli_uccelli_2950_0_60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283" y="3968573"/>
            <a:ext cx="2615261" cy="2157590"/>
          </a:xfrm>
          <a:prstGeom prst="rect">
            <a:avLst/>
          </a:prstGeom>
        </p:spPr>
      </p:pic>
      <p:pic>
        <p:nvPicPr>
          <p:cNvPr id="6" name="Immagin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541042"/>
            <a:ext cx="7556313" cy="124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4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L’avvoltoio reale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2259034"/>
            <a:ext cx="7556313" cy="3867129"/>
          </a:xfrm>
        </p:spPr>
        <p:txBody>
          <a:bodyPr/>
          <a:lstStyle/>
          <a:p>
            <a:pPr algn="ctr"/>
            <a:r>
              <a:rPr lang="it-IT" dirty="0"/>
              <a:t>Presente nelle foreste tropicali tra Messico e Argentina, si distingue per la vivacità dei colori</a:t>
            </a:r>
          </a:p>
          <a:p>
            <a:pPr algn="ctr"/>
            <a:r>
              <a:rPr lang="it-IT" dirty="0"/>
              <a:t>Le grandi ali raggiungono un’apertura di circa 2 metri e durante il volo rimangono tese</a:t>
            </a:r>
          </a:p>
          <a:p>
            <a:pPr algn="ctr"/>
            <a:r>
              <a:rPr lang="it-IT" dirty="0"/>
              <a:t>Di solito si nutre di carogne che avvista dall’alto ed è molto temuto</a:t>
            </a:r>
          </a:p>
        </p:txBody>
      </p:sp>
      <p:pic>
        <p:nvPicPr>
          <p:cNvPr id="4" name="Immagine 3" descr="avvoltoio reale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003" y="127638"/>
            <a:ext cx="2727680" cy="181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35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volo degli uccelli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Grazie alla forma delle loro ali gli uccelli possono compiere spettacolari planate e lunghi viaggi</a:t>
            </a:r>
          </a:p>
          <a:p>
            <a:pPr algn="ctr"/>
            <a:r>
              <a:rPr lang="it-IT" dirty="0"/>
              <a:t>Le ali si sono sviluppate in modo diverso in ogni gruppo di uccello:</a:t>
            </a:r>
          </a:p>
          <a:p>
            <a:pPr algn="ctr"/>
            <a:r>
              <a:rPr lang="it-IT" dirty="0"/>
              <a:t>Uccelli senza piume</a:t>
            </a:r>
          </a:p>
          <a:p>
            <a:pPr algn="ctr"/>
            <a:r>
              <a:rPr lang="it-IT" dirty="0"/>
              <a:t>Uccelli con piume ridotte</a:t>
            </a:r>
          </a:p>
          <a:p>
            <a:pPr algn="ctr"/>
            <a:r>
              <a:rPr lang="it-IT" dirty="0"/>
              <a:t>Uccelli con piume rudimentali</a:t>
            </a:r>
          </a:p>
        </p:txBody>
      </p:sp>
    </p:spTree>
    <p:extLst>
      <p:ext uri="{BB962C8B-B14F-4D97-AF65-F5344CB8AC3E}">
        <p14:creationId xmlns:p14="http://schemas.microsoft.com/office/powerpoint/2010/main" val="397493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/>
              <a:t>Il volo</a:t>
            </a:r>
            <a:r>
              <a:rPr lang="is-IS" sz="4000" dirty="0"/>
              <a:t>….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Nelle specie volanti le ali sono molto sviluppate a seconda del loro stile di vita e hanno forme diverse:</a:t>
            </a:r>
          </a:p>
          <a:p>
            <a:pPr algn="ctr"/>
            <a:r>
              <a:rPr lang="it-IT" dirty="0"/>
              <a:t>Tonde e larghe</a:t>
            </a:r>
          </a:p>
          <a:p>
            <a:pPr algn="ctr"/>
            <a:r>
              <a:rPr lang="it-IT" dirty="0"/>
              <a:t>Appuntite e strette</a:t>
            </a:r>
          </a:p>
          <a:p>
            <a:pPr algn="ctr"/>
            <a:r>
              <a:rPr lang="it-IT" dirty="0"/>
              <a:t>Lunghe e strette</a:t>
            </a:r>
          </a:p>
          <a:p>
            <a:pPr algn="ctr"/>
            <a:r>
              <a:rPr lang="it-IT" dirty="0"/>
              <a:t>Piume simili a dita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 descr="falco-pescatore-e153363513864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162" y="280852"/>
            <a:ext cx="2754625" cy="158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58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migrazione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Gli uccelli sono in grado di effettuare lunghi voli durante le migrazioni, che sono regolari e si verificano a causa di cambiamenti stagionali per ricercare migliori condizioni di vita</a:t>
            </a:r>
          </a:p>
          <a:p>
            <a:pPr algn="ctr"/>
            <a:r>
              <a:rPr lang="it-IT" dirty="0"/>
              <a:t>Per orientarsi ricorrono di solito al sole</a:t>
            </a:r>
          </a:p>
        </p:txBody>
      </p:sp>
      <p:pic>
        <p:nvPicPr>
          <p:cNvPr id="4" name="Immagine 3" descr="download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799" y="208354"/>
            <a:ext cx="2495116" cy="177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1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Vista molto sviluppata</a:t>
            </a:r>
          </a:p>
          <a:p>
            <a:pPr algn="ctr"/>
            <a:r>
              <a:rPr lang="it-IT" dirty="0"/>
              <a:t>Olfatto poco sviluppato</a:t>
            </a:r>
          </a:p>
          <a:p>
            <a:pPr algn="ctr"/>
            <a:r>
              <a:rPr lang="it-IT" dirty="0"/>
              <a:t>Udito molto sviluppato</a:t>
            </a:r>
          </a:p>
          <a:p>
            <a:pPr algn="ctr"/>
            <a:r>
              <a:rPr lang="it-IT" dirty="0"/>
              <a:t>La forma del becco dipende da quello che mangiano</a:t>
            </a:r>
          </a:p>
          <a:p>
            <a:pPr algn="ctr"/>
            <a:r>
              <a:rPr lang="it-IT" dirty="0"/>
              <a:t>Siringe: organo vocale che permette di vocalizzare </a:t>
            </a:r>
          </a:p>
          <a:p>
            <a:pPr algn="ctr"/>
            <a:r>
              <a:rPr lang="it-IT" dirty="0"/>
              <a:t>Accoppiamento: possono avere un solo partner oppure averne di più</a:t>
            </a:r>
          </a:p>
        </p:txBody>
      </p:sp>
      <p:pic>
        <p:nvPicPr>
          <p:cNvPr id="4" name="Immagine 3" descr="images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127" y="128375"/>
            <a:ext cx="2784300" cy="18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35674"/>
      </p:ext>
    </p:extLst>
  </p:cSld>
  <p:clrMapOvr>
    <a:masterClrMapping/>
  </p:clrMapOvr>
</p:sld>
</file>

<file path=ppt/theme/theme1.xml><?xml version="1.0" encoding="utf-8"?>
<a:theme xmlns:a="http://schemas.openxmlformats.org/drawingml/2006/main" name="Vantaggio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Vantaggio.thmx</Template>
  <TotalTime>435</TotalTime>
  <Words>398</Words>
  <Application>Microsoft Macintosh PowerPoint</Application>
  <PresentationFormat>Presentazione su schermo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Rockwell</vt:lpstr>
      <vt:lpstr>Wingdings</vt:lpstr>
      <vt:lpstr>Vantaggio</vt:lpstr>
      <vt:lpstr>GLI UCCELLI </vt:lpstr>
      <vt:lpstr>Cosa sono?</vt:lpstr>
      <vt:lpstr>IL PIUMAGGIO:LA CARATTERISTICA SINGOLARE…</vt:lpstr>
      <vt:lpstr>Presentazione standard di PowerPoint</vt:lpstr>
      <vt:lpstr>L’avvoltoio reale</vt:lpstr>
      <vt:lpstr>Il volo degli uccelli</vt:lpstr>
      <vt:lpstr>Il volo….</vt:lpstr>
      <vt:lpstr>La migrazione</vt:lpstr>
      <vt:lpstr>Caratteristiche</vt:lpstr>
      <vt:lpstr>La Paradisea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UCCELLI </dc:title>
  <dc:creator>a</dc:creator>
  <cp:lastModifiedBy>Microsoft Office User</cp:lastModifiedBy>
  <cp:revision>13</cp:revision>
  <dcterms:created xsi:type="dcterms:W3CDTF">2021-05-10T19:23:27Z</dcterms:created>
  <dcterms:modified xsi:type="dcterms:W3CDTF">2021-06-02T10:48:41Z</dcterms:modified>
</cp:coreProperties>
</file>