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 ceddia" userId="c530149273f2ff60" providerId="LiveId" clId="{9183939A-8925-43F4-9142-6AEFB06D8DF4}"/>
    <pc:docChg chg="undo custSel addSld delSld modSld">
      <pc:chgData name="lucia ceddia" userId="c530149273f2ff60" providerId="LiveId" clId="{9183939A-8925-43F4-9142-6AEFB06D8DF4}" dt="2021-05-21T16:50:57.817" v="2576" actId="27636"/>
      <pc:docMkLst>
        <pc:docMk/>
      </pc:docMkLst>
      <pc:sldChg chg="addSp modSp mod">
        <pc:chgData name="lucia ceddia" userId="c530149273f2ff60" providerId="LiveId" clId="{9183939A-8925-43F4-9142-6AEFB06D8DF4}" dt="2021-05-21T16:48:45.305" v="2566" actId="113"/>
        <pc:sldMkLst>
          <pc:docMk/>
          <pc:sldMk cId="3184789555" sldId="256"/>
        </pc:sldMkLst>
        <pc:spChg chg="mod">
          <ac:chgData name="lucia ceddia" userId="c530149273f2ff60" providerId="LiveId" clId="{9183939A-8925-43F4-9142-6AEFB06D8DF4}" dt="2021-05-21T16:48:45.305" v="2566" actId="113"/>
          <ac:spMkLst>
            <pc:docMk/>
            <pc:sldMk cId="3184789555" sldId="256"/>
            <ac:spMk id="3" creationId="{00000000-0000-0000-0000-000000000000}"/>
          </ac:spMkLst>
        </pc:spChg>
        <pc:picChg chg="add mod">
          <ac:chgData name="lucia ceddia" userId="c530149273f2ff60" providerId="LiveId" clId="{9183939A-8925-43F4-9142-6AEFB06D8DF4}" dt="2021-05-21T15:30:00" v="2323" actId="14100"/>
          <ac:picMkLst>
            <pc:docMk/>
            <pc:sldMk cId="3184789555" sldId="256"/>
            <ac:picMk id="5" creationId="{BDFDA710-CCF5-4E61-9A88-4D824F45676B}"/>
          </ac:picMkLst>
        </pc:picChg>
        <pc:picChg chg="add mod">
          <ac:chgData name="lucia ceddia" userId="c530149273f2ff60" providerId="LiveId" clId="{9183939A-8925-43F4-9142-6AEFB06D8DF4}" dt="2021-05-21T15:52:30.763" v="2513" actId="14100"/>
          <ac:picMkLst>
            <pc:docMk/>
            <pc:sldMk cId="3184789555" sldId="256"/>
            <ac:picMk id="6" creationId="{FD3C6668-63AE-4436-BB76-51967D99E353}"/>
          </ac:picMkLst>
        </pc:picChg>
      </pc:sldChg>
      <pc:sldChg chg="modSp mod">
        <pc:chgData name="lucia ceddia" userId="c530149273f2ff60" providerId="LiveId" clId="{9183939A-8925-43F4-9142-6AEFB06D8DF4}" dt="2021-05-21T16:49:21.839" v="2569" actId="20577"/>
        <pc:sldMkLst>
          <pc:docMk/>
          <pc:sldMk cId="981313203" sldId="257"/>
        </pc:sldMkLst>
        <pc:spChg chg="mod">
          <ac:chgData name="lucia ceddia" userId="c530149273f2ff60" providerId="LiveId" clId="{9183939A-8925-43F4-9142-6AEFB06D8DF4}" dt="2021-05-21T16:49:21.839" v="2569" actId="20577"/>
          <ac:spMkLst>
            <pc:docMk/>
            <pc:sldMk cId="981313203" sldId="257"/>
            <ac:spMk id="3" creationId="{00000000-0000-0000-0000-000000000000}"/>
          </ac:spMkLst>
        </pc:spChg>
        <pc:picChg chg="mod">
          <ac:chgData name="lucia ceddia" userId="c530149273f2ff60" providerId="LiveId" clId="{9183939A-8925-43F4-9142-6AEFB06D8DF4}" dt="2021-05-21T16:49:06.035" v="2567" actId="14100"/>
          <ac:picMkLst>
            <pc:docMk/>
            <pc:sldMk cId="981313203" sldId="257"/>
            <ac:picMk id="4" creationId="{00000000-0000-0000-0000-000000000000}"/>
          </ac:picMkLst>
        </pc:picChg>
      </pc:sldChg>
      <pc:sldChg chg="addSp delSp modSp mod">
        <pc:chgData name="lucia ceddia" userId="c530149273f2ff60" providerId="LiveId" clId="{9183939A-8925-43F4-9142-6AEFB06D8DF4}" dt="2021-05-21T16:49:59.114" v="2572" actId="14100"/>
        <pc:sldMkLst>
          <pc:docMk/>
          <pc:sldMk cId="2198249503" sldId="258"/>
        </pc:sldMkLst>
        <pc:spChg chg="mod">
          <ac:chgData name="lucia ceddia" userId="c530149273f2ff60" providerId="LiveId" clId="{9183939A-8925-43F4-9142-6AEFB06D8DF4}" dt="2021-05-21T16:49:48.340" v="2571" actId="2711"/>
          <ac:spMkLst>
            <pc:docMk/>
            <pc:sldMk cId="2198249503" sldId="258"/>
            <ac:spMk id="3" creationId="{00000000-0000-0000-0000-000000000000}"/>
          </ac:spMkLst>
        </pc:spChg>
        <pc:picChg chg="del">
          <ac:chgData name="lucia ceddia" userId="c530149273f2ff60" providerId="LiveId" clId="{9183939A-8925-43F4-9142-6AEFB06D8DF4}" dt="2021-05-21T11:45:50.237" v="1236" actId="478"/>
          <ac:picMkLst>
            <pc:docMk/>
            <pc:sldMk cId="2198249503" sldId="258"/>
            <ac:picMk id="4" creationId="{00000000-0000-0000-0000-000000000000}"/>
          </ac:picMkLst>
        </pc:picChg>
        <pc:picChg chg="add mod">
          <ac:chgData name="lucia ceddia" userId="c530149273f2ff60" providerId="LiveId" clId="{9183939A-8925-43F4-9142-6AEFB06D8DF4}" dt="2021-05-21T16:49:59.114" v="2572" actId="14100"/>
          <ac:picMkLst>
            <pc:docMk/>
            <pc:sldMk cId="2198249503" sldId="258"/>
            <ac:picMk id="6" creationId="{951BC554-DB58-437D-93A7-DA232A74114E}"/>
          </ac:picMkLst>
        </pc:picChg>
        <pc:picChg chg="add del mod">
          <ac:chgData name="lucia ceddia" userId="c530149273f2ff60" providerId="LiveId" clId="{9183939A-8925-43F4-9142-6AEFB06D8DF4}" dt="2021-05-21T11:47:38.151" v="1251" actId="478"/>
          <ac:picMkLst>
            <pc:docMk/>
            <pc:sldMk cId="2198249503" sldId="258"/>
            <ac:picMk id="1026" creationId="{9A245AB7-8F32-4C3A-BC0A-7647E3D0EDC8}"/>
          </ac:picMkLst>
        </pc:picChg>
      </pc:sldChg>
      <pc:sldChg chg="del">
        <pc:chgData name="lucia ceddia" userId="c530149273f2ff60" providerId="LiveId" clId="{9183939A-8925-43F4-9142-6AEFB06D8DF4}" dt="2021-05-21T12:04:03.547" v="1565" actId="47"/>
        <pc:sldMkLst>
          <pc:docMk/>
          <pc:sldMk cId="1072985684" sldId="259"/>
        </pc:sldMkLst>
      </pc:sldChg>
      <pc:sldChg chg="addSp delSp modSp new mod">
        <pc:chgData name="lucia ceddia" userId="c530149273f2ff60" providerId="LiveId" clId="{9183939A-8925-43F4-9142-6AEFB06D8DF4}" dt="2021-05-21T16:50:43.251" v="2574" actId="14100"/>
        <pc:sldMkLst>
          <pc:docMk/>
          <pc:sldMk cId="2424175536" sldId="260"/>
        </pc:sldMkLst>
        <pc:spChg chg="mod">
          <ac:chgData name="lucia ceddia" userId="c530149273f2ff60" providerId="LiveId" clId="{9183939A-8925-43F4-9142-6AEFB06D8DF4}" dt="2021-05-21T11:52:37.070" v="1469" actId="20577"/>
          <ac:spMkLst>
            <pc:docMk/>
            <pc:sldMk cId="2424175536" sldId="260"/>
            <ac:spMk id="2" creationId="{82181065-EA36-406D-B0FE-68BC50C672B3}"/>
          </ac:spMkLst>
        </pc:spChg>
        <pc:spChg chg="mod">
          <ac:chgData name="lucia ceddia" userId="c530149273f2ff60" providerId="LiveId" clId="{9183939A-8925-43F4-9142-6AEFB06D8DF4}" dt="2021-05-21T16:50:32.629" v="2573" actId="123"/>
          <ac:spMkLst>
            <pc:docMk/>
            <pc:sldMk cId="2424175536" sldId="260"/>
            <ac:spMk id="3" creationId="{52490328-F098-4E43-A109-15E429BE50F7}"/>
          </ac:spMkLst>
        </pc:spChg>
        <pc:picChg chg="add mod">
          <ac:chgData name="lucia ceddia" userId="c530149273f2ff60" providerId="LiveId" clId="{9183939A-8925-43F4-9142-6AEFB06D8DF4}" dt="2021-05-21T16:50:43.251" v="2574" actId="14100"/>
          <ac:picMkLst>
            <pc:docMk/>
            <pc:sldMk cId="2424175536" sldId="260"/>
            <ac:picMk id="5" creationId="{80E20DCA-CDEF-4C7A-A039-E0295586B1E8}"/>
          </ac:picMkLst>
        </pc:picChg>
        <pc:picChg chg="add del mod">
          <ac:chgData name="lucia ceddia" userId="c530149273f2ff60" providerId="LiveId" clId="{9183939A-8925-43F4-9142-6AEFB06D8DF4}" dt="2021-05-21T11:55:09.001" v="1474" actId="478"/>
          <ac:picMkLst>
            <pc:docMk/>
            <pc:sldMk cId="2424175536" sldId="260"/>
            <ac:picMk id="5" creationId="{E7C525AD-CC8B-4023-B0C7-FB22E64BAB01}"/>
          </ac:picMkLst>
        </pc:picChg>
        <pc:picChg chg="add del mod">
          <ac:chgData name="lucia ceddia" userId="c530149273f2ff60" providerId="LiveId" clId="{9183939A-8925-43F4-9142-6AEFB06D8DF4}" dt="2021-05-21T15:39:58.223" v="2334" actId="21"/>
          <ac:picMkLst>
            <pc:docMk/>
            <pc:sldMk cId="2424175536" sldId="260"/>
            <ac:picMk id="7" creationId="{2196F23A-3B06-4547-A42D-26D8A159BDD2}"/>
          </ac:picMkLst>
        </pc:picChg>
      </pc:sldChg>
      <pc:sldChg chg="addSp delSp modSp new mod">
        <pc:chgData name="lucia ceddia" userId="c530149273f2ff60" providerId="LiveId" clId="{9183939A-8925-43F4-9142-6AEFB06D8DF4}" dt="2021-05-21T16:50:57.817" v="2576" actId="27636"/>
        <pc:sldMkLst>
          <pc:docMk/>
          <pc:sldMk cId="4271464732" sldId="261"/>
        </pc:sldMkLst>
        <pc:spChg chg="mod">
          <ac:chgData name="lucia ceddia" userId="c530149273f2ff60" providerId="LiveId" clId="{9183939A-8925-43F4-9142-6AEFB06D8DF4}" dt="2021-05-21T12:04:50.808" v="1576" actId="20577"/>
          <ac:spMkLst>
            <pc:docMk/>
            <pc:sldMk cId="4271464732" sldId="261"/>
            <ac:spMk id="2" creationId="{520D2B08-B638-4E9E-A469-29370F00B9A0}"/>
          </ac:spMkLst>
        </pc:spChg>
        <pc:spChg chg="mod">
          <ac:chgData name="lucia ceddia" userId="c530149273f2ff60" providerId="LiveId" clId="{9183939A-8925-43F4-9142-6AEFB06D8DF4}" dt="2021-05-21T16:50:57.817" v="2576" actId="27636"/>
          <ac:spMkLst>
            <pc:docMk/>
            <pc:sldMk cId="4271464732" sldId="261"/>
            <ac:spMk id="3" creationId="{EAD0F8D8-F1CE-4260-B2BD-321A89425647}"/>
          </ac:spMkLst>
        </pc:spChg>
        <pc:spChg chg="del mod">
          <ac:chgData name="lucia ceddia" userId="c530149273f2ff60" providerId="LiveId" clId="{9183939A-8925-43F4-9142-6AEFB06D8DF4}" dt="2021-05-21T15:37:57.218" v="2324"/>
          <ac:spMkLst>
            <pc:docMk/>
            <pc:sldMk cId="4271464732" sldId="261"/>
            <ac:spMk id="4" creationId="{1E474AA1-250B-4CC6-B169-63A8C0ED538F}"/>
          </ac:spMkLst>
        </pc:spChg>
        <pc:spChg chg="add del mod">
          <ac:chgData name="lucia ceddia" userId="c530149273f2ff60" providerId="LiveId" clId="{9183939A-8925-43F4-9142-6AEFB06D8DF4}" dt="2021-05-21T15:50:18.706" v="2357"/>
          <ac:spMkLst>
            <pc:docMk/>
            <pc:sldMk cId="4271464732" sldId="261"/>
            <ac:spMk id="9" creationId="{195A012D-520C-4911-BF01-ED458DA73125}"/>
          </ac:spMkLst>
        </pc:spChg>
        <pc:picChg chg="add mod">
          <ac:chgData name="lucia ceddia" userId="c530149273f2ff60" providerId="LiveId" clId="{9183939A-8925-43F4-9142-6AEFB06D8DF4}" dt="2021-05-21T15:50:33.501" v="2359" actId="14100"/>
          <ac:picMkLst>
            <pc:docMk/>
            <pc:sldMk cId="4271464732" sldId="261"/>
            <ac:picMk id="5" creationId="{41DDBFCC-E492-46B0-8A2D-4B6976CEF8D7}"/>
          </ac:picMkLst>
        </pc:picChg>
        <pc:picChg chg="add del mod">
          <ac:chgData name="lucia ceddia" userId="c530149273f2ff60" providerId="LiveId" clId="{9183939A-8925-43F4-9142-6AEFB06D8DF4}" dt="2021-05-21T15:40:27.593" v="2337" actId="21"/>
          <ac:picMkLst>
            <pc:docMk/>
            <pc:sldMk cId="4271464732" sldId="261"/>
            <ac:picMk id="6" creationId="{E1300B4C-7BB9-4F80-A1A1-C02C6AB02F30}"/>
          </ac:picMkLst>
        </pc:picChg>
        <pc:picChg chg="add del mod">
          <ac:chgData name="lucia ceddia" userId="c530149273f2ff60" providerId="LiveId" clId="{9183939A-8925-43F4-9142-6AEFB06D8DF4}" dt="2021-05-21T15:45:26.223" v="2355" actId="478"/>
          <ac:picMkLst>
            <pc:docMk/>
            <pc:sldMk cId="4271464732" sldId="261"/>
            <ac:picMk id="7" creationId="{D7EE32E2-E1E5-4B0E-93E4-BA3A29C8133C}"/>
          </ac:picMkLst>
        </pc:picChg>
        <pc:picChg chg="add del mod">
          <ac:chgData name="lucia ceddia" userId="c530149273f2ff60" providerId="LiveId" clId="{9183939A-8925-43F4-9142-6AEFB06D8DF4}" dt="2021-05-21T16:11:25.169" v="2515" actId="478"/>
          <ac:picMkLst>
            <pc:docMk/>
            <pc:sldMk cId="4271464732" sldId="261"/>
            <ac:picMk id="8" creationId="{D1A35728-6CE1-46DB-8895-52530DC32131}"/>
          </ac:picMkLst>
        </pc:picChg>
      </pc:sldChg>
      <pc:sldChg chg="addSp delSp modSp new mod">
        <pc:chgData name="lucia ceddia" userId="c530149273f2ff60" providerId="LiveId" clId="{9183939A-8925-43F4-9142-6AEFB06D8DF4}" dt="2021-05-21T16:45:49.437" v="2559" actId="14100"/>
        <pc:sldMkLst>
          <pc:docMk/>
          <pc:sldMk cId="329071415" sldId="262"/>
        </pc:sldMkLst>
        <pc:spChg chg="del">
          <ac:chgData name="lucia ceddia" userId="c530149273f2ff60" providerId="LiveId" clId="{9183939A-8925-43F4-9142-6AEFB06D8DF4}" dt="2021-05-21T16:43:47.684" v="2524" actId="21"/>
          <ac:spMkLst>
            <pc:docMk/>
            <pc:sldMk cId="329071415" sldId="262"/>
            <ac:spMk id="2" creationId="{35C27768-9782-4D8C-B257-44FC833A513B}"/>
          </ac:spMkLst>
        </pc:spChg>
        <pc:spChg chg="del mod">
          <ac:chgData name="lucia ceddia" userId="c530149273f2ff60" providerId="LiveId" clId="{9183939A-8925-43F4-9142-6AEFB06D8DF4}" dt="2021-05-21T16:43:41.279" v="2523" actId="21"/>
          <ac:spMkLst>
            <pc:docMk/>
            <pc:sldMk cId="329071415" sldId="262"/>
            <ac:spMk id="3" creationId="{EA62CD1E-9FEA-4CA4-89E7-2EF4DDF0E02C}"/>
          </ac:spMkLst>
        </pc:spChg>
        <pc:spChg chg="del mod">
          <ac:chgData name="lucia ceddia" userId="c530149273f2ff60" providerId="LiveId" clId="{9183939A-8925-43F4-9142-6AEFB06D8DF4}" dt="2021-05-21T16:43:52.638" v="2525" actId="21"/>
          <ac:spMkLst>
            <pc:docMk/>
            <pc:sldMk cId="329071415" sldId="262"/>
            <ac:spMk id="4" creationId="{40F80C23-76FF-4118-AF72-39986C267681}"/>
          </ac:spMkLst>
        </pc:spChg>
        <pc:spChg chg="add mod">
          <ac:chgData name="lucia ceddia" userId="c530149273f2ff60" providerId="LiveId" clId="{9183939A-8925-43F4-9142-6AEFB06D8DF4}" dt="2021-05-21T16:45:49.437" v="2559" actId="14100"/>
          <ac:spMkLst>
            <pc:docMk/>
            <pc:sldMk cId="329071415" sldId="262"/>
            <ac:spMk id="5" creationId="{8D41DD8E-60B2-4666-B4E4-4C9B40FBDD96}"/>
          </ac:spMkLst>
        </pc:spChg>
      </pc:sldChg>
      <pc:sldChg chg="new del">
        <pc:chgData name="lucia ceddia" userId="c530149273f2ff60" providerId="LiveId" clId="{9183939A-8925-43F4-9142-6AEFB06D8DF4}" dt="2021-05-21T16:12:04.613" v="2518" actId="47"/>
        <pc:sldMkLst>
          <pc:docMk/>
          <pc:sldMk cId="1982672087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599" y="1803405"/>
            <a:ext cx="10549467" cy="1825096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MAMMIFERI</a:t>
            </a:r>
            <a:br>
              <a:rPr lang="it-IT" dirty="0"/>
            </a:br>
            <a:r>
              <a:rPr lang="it-IT" dirty="0"/>
              <a:t>CANGURO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150087" y="5029200"/>
            <a:ext cx="3496481" cy="1738489"/>
          </a:xfrm>
        </p:spPr>
        <p:txBody>
          <a:bodyPr>
            <a:normAutofit/>
          </a:bodyPr>
          <a:lstStyle/>
          <a:p>
            <a:r>
              <a:rPr lang="it-IT" b="1" dirty="0"/>
              <a:t>MIRKO PONZIANO</a:t>
            </a:r>
          </a:p>
          <a:p>
            <a:r>
              <a:rPr lang="it-IT" b="1" dirty="0"/>
              <a:t>Classe 4^ E</a:t>
            </a:r>
          </a:p>
          <a:p>
            <a:r>
              <a:rPr lang="it-IT" b="1" dirty="0"/>
              <a:t>Maestra Anna Maria </a:t>
            </a:r>
            <a:r>
              <a:rPr lang="it-IT" b="1" dirty="0" err="1"/>
              <a:t>Giuva</a:t>
            </a:r>
            <a:endParaRPr lang="it-IT" b="1" dirty="0"/>
          </a:p>
          <a:p>
            <a:r>
              <a:rPr lang="it-IT" b="1" dirty="0"/>
              <a:t>A.S. 2020/2021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FDA710-CCF5-4E61-9A88-4D824F45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6" y="1339515"/>
            <a:ext cx="2855495" cy="34731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D3C6668-63AE-4436-BB76-51967D99E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950" y="532091"/>
            <a:ext cx="2639833" cy="23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8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it-IT" dirty="0"/>
              <a:t>IL CANGURO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798" y="1637968"/>
            <a:ext cx="5952067" cy="5351228"/>
          </a:xfrm>
        </p:spPr>
        <p:txBody>
          <a:bodyPr>
            <a:normAutofit fontScale="40000" lnSpcReduction="20000"/>
          </a:bodyPr>
          <a:lstStyle/>
          <a:p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Canguro</a:t>
            </a:r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un marsupiale, che vive in Australia e nelle isole vicine.</a:t>
            </a:r>
          </a:p>
          <a:p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neonati vengono partoriti molto precocemente</a:t>
            </a:r>
          </a:p>
          <a:p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Crescono protetti nel marsupio, una tasca posta sul ventre materno, li si trovano i capezzoli per l'allattamento</a:t>
            </a:r>
          </a:p>
          <a:p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Fino a 18 mesi resterà con la madre e continuerà a succhiare il latte infilando la testa nel marsupio.</a:t>
            </a:r>
            <a:r>
              <a:rPr lang="it-IT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E' un animale molto timido, e vive in branchi </a:t>
            </a:r>
            <a:r>
              <a:rPr lang="it-IT" sz="4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chiamati</a:t>
            </a:r>
            <a:r>
              <a:rPr lang="it-IT" sz="4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“mobs”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4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E’ erbivoro e si ciba di una grande varietà di erbe e piante erbacee basse.. Ha bisogno di bere pochissima.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4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Tutti i canguri hanno uno stomaco simile a quello di bovini e ovini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Australia esiste la caccia ai canguri, e ogni anno vengono uccisi migliaia di esemplari.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6" y="1725433"/>
            <a:ext cx="4868333" cy="412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1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canguro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661823"/>
            <a:ext cx="5985933" cy="4707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fisiche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corpo dei canguri adulti presenta delle grandi orecchie mobili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dei grandi occhi.</a:t>
            </a:r>
          </a:p>
          <a:p>
            <a:pPr algn="just"/>
            <a:r>
              <a:rPr lang="it-IT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testa assomiglia a quella della pecora, il torace è sottile mentre  la parte posteriore è più robusta e massiccia.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’altezza degli esemplari più grandi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può raggiungere i 2 metri.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zampe anteriori sono molto corte </a:t>
            </a:r>
            <a:r>
              <a:rPr lang="it-IT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cinque dita completamente sviluppate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zampe posteriori sono lunghe e potenti, sono dotate di tendini che funzionano come molle con salti che possono raggiungere anche i 9 m </a:t>
            </a:r>
          </a:p>
          <a:p>
            <a:endParaRPr lang="it-IT" sz="1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1BC554-DB58-437D-93A7-DA232A74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38" y="1828800"/>
            <a:ext cx="4876800" cy="42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9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181065-EA36-406D-B0FE-68BC50C6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CANGURO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490328-F098-4E43-A109-15E429BE5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13442"/>
            <a:ext cx="10820400" cy="4405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fisiche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zampe posteriore si poggiano a terra </a:t>
            </a:r>
          </a:p>
          <a:p>
            <a:pPr marL="0" indent="0" algn="just">
              <a:buNone/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piedi robusti ma molto stretti. 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caso di pericolo, il canguro usa le zampe </a:t>
            </a:r>
          </a:p>
          <a:p>
            <a:pPr marL="0" indent="0" algn="just">
              <a:buNone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per difendersi, sferrando pugni con gli arti superiori. </a:t>
            </a: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coda è lunga e muscolosa la si può considerare </a:t>
            </a:r>
          </a:p>
          <a:p>
            <a:pPr marL="0" indent="0" algn="just">
              <a:buNone/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tutti gli effetti un quinto arto.</a:t>
            </a:r>
          </a:p>
          <a:p>
            <a:pPr algn="just"/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sua pelle è resistente ed è coperta da una</a:t>
            </a:r>
          </a:p>
          <a:p>
            <a:pPr marL="0" indent="0" algn="just">
              <a:buNone/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pelliccia soffice e lanosa</a:t>
            </a:r>
            <a:r>
              <a:rPr 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Segnaposto contenuto 5">
            <a:extLst>
              <a:ext uri="{FF2B5EF4-FFF2-40B4-BE49-F238E27FC236}">
                <a16:creationId xmlns:a16="http://schemas.microsoft.com/office/drawing/2014/main" id="{80E20DCA-CDEF-4C7A-A039-E0295586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459" y="1813442"/>
            <a:ext cx="4953663" cy="419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7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D2B08-B638-4E9E-A469-29370F00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CANGURO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D0F8D8-F1CE-4260-B2BD-321A89425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2081"/>
            <a:ext cx="5334000" cy="43966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sz="2800" b="1" dirty="0"/>
              <a:t>CURIOSITA’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parola “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kangaroo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deriva dal termine “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gangurru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della lingua aborigena e si riferisce ai canguri grigi.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canguro non può camminare o spostarsi all’indietro facilmente.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canguro più grande è il “Red </a:t>
            </a:r>
            <a:r>
              <a:rPr lang="it-IT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Kangaroo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velocità dei salti per il  </a:t>
            </a:r>
            <a:r>
              <a:rPr lang="it-IT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</a:t>
            </a:r>
            <a:r>
              <a:rPr lang="it-IT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Kangaroo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è di circa 20/25 km/h con velocità massima fino a 70 Km/h.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canguri </a:t>
            </a: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sono anche abili nuotatori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spesso fuggono nei corsi d’acqua se minacciati da un predatore..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canguri hanno una buona vista e anche un eccellente udito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1DDBFCC-E492-46B0-8A2D-4B6976CEF8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9050" y="1822081"/>
            <a:ext cx="5137150" cy="4271546"/>
          </a:xfrm>
        </p:spPr>
      </p:pic>
    </p:spTree>
    <p:extLst>
      <p:ext uri="{BB962C8B-B14F-4D97-AF65-F5344CB8AC3E}">
        <p14:creationId xmlns:p14="http://schemas.microsoft.com/office/powerpoint/2010/main" val="427146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41DD8E-60B2-4666-B4E4-4C9B40FBDD96}"/>
              </a:ext>
            </a:extLst>
          </p:cNvPr>
          <p:cNvSpPr txBox="1"/>
          <p:nvPr/>
        </p:nvSpPr>
        <p:spPr>
          <a:xfrm flipH="1">
            <a:off x="1741336" y="3429000"/>
            <a:ext cx="840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29071415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357</TotalTime>
  <Words>415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Symbol</vt:lpstr>
      <vt:lpstr>Times New Roman</vt:lpstr>
      <vt:lpstr>Scia di vapore</vt:lpstr>
      <vt:lpstr>MAMMIFERI CANGURO</vt:lpstr>
      <vt:lpstr>IL CANGURO</vt:lpstr>
      <vt:lpstr>Il canguro</vt:lpstr>
      <vt:lpstr>IL CANGURO</vt:lpstr>
      <vt:lpstr>IL CANGURO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SUGLI ANIMALI VERTEBRATI CANGURO</dc:title>
  <dc:creator>Cesko</dc:creator>
  <cp:lastModifiedBy>lucia ceddia</cp:lastModifiedBy>
  <cp:revision>16</cp:revision>
  <dcterms:created xsi:type="dcterms:W3CDTF">2021-05-16T08:52:25Z</dcterms:created>
  <dcterms:modified xsi:type="dcterms:W3CDTF">2021-05-22T12:21:20Z</dcterms:modified>
</cp:coreProperties>
</file>