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2EAD0E-4A1A-4367-93F8-33111DE70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1B38CFC-E56D-414B-8765-AFB304943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AB47B6-12FC-4804-BB1F-CCCFCCF2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39A-79E3-491D-BBD0-FCFD12D5EFE9}" type="datetimeFigureOut">
              <a:rPr lang="it-IT" smtClean="0"/>
              <a:t>26/05/2021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EF5F4B-940C-4850-9EF8-E59BAA28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818355-5A32-422C-B2A8-DE7B72BD9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E277-1C7A-4963-9072-3475A2A798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020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B7BA6A-E9B5-4193-A51C-4FD381AA7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F454A64-BD85-4C4F-9DEA-1E725C21C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1EFACA-99D3-4515-9157-E258216EF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39A-79E3-491D-BBD0-FCFD12D5EFE9}" type="datetimeFigureOut">
              <a:rPr lang="it-IT" smtClean="0"/>
              <a:t>26/05/2021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50F539-A703-4B2A-8A8A-0431C2DF9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2460FA-DC56-4CFE-AA27-1344073CE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E277-1C7A-4963-9072-3475A2A798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94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04A639A-CFC5-41EF-832C-9C1BC870D6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01D2F36-9F3E-481C-A6B2-9ABD9E5D0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930FC7-EDD4-4293-8600-1996DC343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39A-79E3-491D-BBD0-FCFD12D5EFE9}" type="datetimeFigureOut">
              <a:rPr lang="it-IT" smtClean="0"/>
              <a:t>26/05/2021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C7EC80-1958-46C4-9B58-39A49DEF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3E8EA5-B2C9-455F-9EDF-A3C4F0FA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E277-1C7A-4963-9072-3475A2A798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174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918CE-046E-4D63-8232-5FB846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B0DA52-2C1C-4EF4-8439-F0AE23673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7E14DB-46A0-4B33-A182-E05417794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39A-79E3-491D-BBD0-FCFD12D5EFE9}" type="datetimeFigureOut">
              <a:rPr lang="it-IT" smtClean="0"/>
              <a:t>26/05/2021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B62718-0994-418E-962D-1275C74FD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54431E-0534-4522-A4ED-565D8F1A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E277-1C7A-4963-9072-3475A2A798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571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64DCCE-6E54-4AA2-AF78-98EB8AF2A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553EC5B-2F14-42C4-85DD-1E88D3FA1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90D739-ACF8-422C-BE03-C98EE0A9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39A-79E3-491D-BBD0-FCFD12D5EFE9}" type="datetimeFigureOut">
              <a:rPr lang="it-IT" smtClean="0"/>
              <a:t>26/05/2021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84BA60-C584-4390-A842-505BAAA1C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8BBB39-CB97-4228-B997-172434EC3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E277-1C7A-4963-9072-3475A2A798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47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934085-201C-4C9C-8C95-A2997565C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3E7614-4E5B-44B4-B8B9-DBB2310E3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F460762-20FC-49CE-BC59-BD6A82FD1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3763B1C-9ABB-43B6-B69F-44936C37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39A-79E3-491D-BBD0-FCFD12D5EFE9}" type="datetimeFigureOut">
              <a:rPr lang="it-IT" smtClean="0"/>
              <a:t>26/05/2021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D332A95-72AB-4E40-B123-E7E5F083D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7BE72FD-97D7-4B9C-AB3A-3D7F4BFE0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E277-1C7A-4963-9072-3475A2A798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327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91856E-FEFC-4799-8BDE-78DBA1E83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AB5A62-A6B3-4565-9EA7-AB78ED413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EA02DFA-8D49-487E-B375-B2A4AA8E6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B4F92ED-E14F-4F76-9ACF-995D71294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2939977-CCDE-4E1D-B3C9-7B3EFE757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D3E2DAB-8F74-49B1-9032-4A6C02A9D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39A-79E3-491D-BBD0-FCFD12D5EFE9}" type="datetimeFigureOut">
              <a:rPr lang="it-IT" smtClean="0"/>
              <a:t>26/05/2021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68E15A4-274F-45C3-8F5A-559A11C11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316581E-6ABE-4C1D-BE9F-08223BCFA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E277-1C7A-4963-9072-3475A2A798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980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3619DE-9302-46FD-B356-CD5B14BA1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7FA0943-8C37-49CA-AA78-705E8402D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39A-79E3-491D-BBD0-FCFD12D5EFE9}" type="datetimeFigureOut">
              <a:rPr lang="it-IT" smtClean="0"/>
              <a:t>26/05/2021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B441C1E-6C66-4D72-9F58-4805DCD12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73B44CE-7507-461F-BDD5-2A87BF0E0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E277-1C7A-4963-9072-3475A2A798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84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857A795-D4C9-412D-A233-76205B010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39A-79E3-491D-BBD0-FCFD12D5EFE9}" type="datetimeFigureOut">
              <a:rPr lang="it-IT" smtClean="0"/>
              <a:t>26/05/2021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6D6F43F-CCE7-4C72-90B5-2459326E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1D9CB2B-A0B5-406D-BC72-AAC13EC3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E277-1C7A-4963-9072-3475A2A798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484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9CFAB7-B692-4C22-B071-43B308F9A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0D8D3E-C4CA-4FA0-BEB4-D7AFA98DB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093708B-929A-43D4-A4DD-E2B73D6E6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BE9D625-E63D-4877-977A-63A6FE120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39A-79E3-491D-BBD0-FCFD12D5EFE9}" type="datetimeFigureOut">
              <a:rPr lang="it-IT" smtClean="0"/>
              <a:t>26/05/2021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78A33AE-90F4-4AFF-8FCB-86353BD65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1102E7-ECED-4A3C-95CA-43FC03F4B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E277-1C7A-4963-9072-3475A2A798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144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39FC1A-4B73-481E-B6B1-CD17A998D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F7999C9-F14E-45D4-94D6-1A2C29C672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2278AB4-CF2D-461C-99EE-4C448EA45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518C90A-F4E2-478B-8CB2-A647C0ED2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339A-79E3-491D-BBD0-FCFD12D5EFE9}" type="datetimeFigureOut">
              <a:rPr lang="it-IT" smtClean="0"/>
              <a:t>26/05/2021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C6B7B2F-7228-4095-A5EA-66FA5BF7D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97BC47D-6B30-4AED-A37A-0D324F23B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4E277-1C7A-4963-9072-3475A2A798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07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B2F178B-B3E7-4791-92C6-E7338FFEC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783CED2-F5AC-42D8-B7B8-34237AF44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4AB997-CC6B-4901-855C-E2C49C13F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D339A-79E3-491D-BBD0-FCFD12D5EFE9}" type="datetimeFigureOut">
              <a:rPr lang="it-IT" smtClean="0"/>
              <a:t>26/05/2021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DF4638-2A0F-4B6D-B4FB-5C0D02F96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905183-BFF0-47CC-810C-D8332318E2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E277-1C7A-4963-9072-3475A2A798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122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ikrepo.com/folnd/brown-puffer-fish-in-wate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ww.saturatore.it/SitoPesci/free.imd.it/Colapesce/Pescitalia/pisces/Tetraodontiformi/Diodontidi/Pesce%20istrice.ht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0EB27A-C174-4DC7-B9DB-DC48EC9571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IL PESCE PALLA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9B1ABBB-2B82-4E04-8E46-677A4DB55E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ALESSIA DE ROSA  </a:t>
            </a:r>
            <a:r>
              <a:rPr lang="it-IT" sz="3600" dirty="0"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 E </a:t>
            </a:r>
          </a:p>
        </p:txBody>
      </p:sp>
    </p:spTree>
    <p:extLst>
      <p:ext uri="{BB962C8B-B14F-4D97-AF65-F5344CB8AC3E}">
        <p14:creationId xmlns:p14="http://schemas.microsoft.com/office/powerpoint/2010/main" val="272494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39B1ABBB-2B82-4E04-8E46-677A4DB55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914" y="703943"/>
            <a:ext cx="11350172" cy="6154057"/>
          </a:xfrm>
        </p:spPr>
        <p:txBody>
          <a:bodyPr>
            <a:normAutofit/>
          </a:bodyPr>
          <a:lstStyle/>
          <a:p>
            <a:pPr algn="l"/>
            <a:r>
              <a:rPr lang="it-IT" sz="3600" b="0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Il pesce palla appartiene alla famiglia dei </a:t>
            </a:r>
            <a:r>
              <a:rPr lang="it-IT" sz="3600" b="0" i="1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Tetraodontiti</a:t>
            </a:r>
            <a:r>
              <a:rPr lang="it-IT" sz="3600" b="0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it-IT" sz="3600" dirty="0">
                <a:latin typeface="Aharoni" panose="02010803020104030203" pitchFamily="2" charset="-79"/>
                <a:cs typeface="Aharoni" panose="02010803020104030203" pitchFamily="2" charset="-79"/>
              </a:rPr>
              <a:t>dal greco </a:t>
            </a:r>
            <a:r>
              <a:rPr lang="it-IT" sz="3600" b="0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“quattro denti”. </a:t>
            </a:r>
          </a:p>
          <a:p>
            <a:pPr algn="l"/>
            <a:endParaRPr lang="it-IT" sz="3600" b="0" i="0" dirty="0"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45AA796-E617-4C44-8162-5DDF84F31D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3" t="16474" b="11710"/>
          <a:stretch/>
        </p:blipFill>
        <p:spPr>
          <a:xfrm>
            <a:off x="3974841" y="3429000"/>
            <a:ext cx="39624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8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39B1ABBB-2B82-4E04-8E46-677A4DB55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914" y="907661"/>
            <a:ext cx="11350172" cy="6154057"/>
          </a:xfrm>
        </p:spPr>
        <p:txBody>
          <a:bodyPr>
            <a:normAutofit/>
          </a:bodyPr>
          <a:lstStyle/>
          <a:p>
            <a:pPr algn="l"/>
            <a:r>
              <a:rPr lang="it-IT" sz="3600" dirty="0">
                <a:latin typeface="Aharoni" panose="02010803020104030203" pitchFamily="2" charset="-79"/>
                <a:cs typeface="Aharoni" panose="02010803020104030203" pitchFamily="2" charset="-79"/>
              </a:rPr>
              <a:t>Ci sono varie specie di pesce palla, ma tutte sono accomunate dalla forma del corpo ovale e dall’utilizzo della pinna dorsale ed anale per favorire il movimento. </a:t>
            </a:r>
          </a:p>
          <a:p>
            <a:pPr algn="l"/>
            <a:endParaRPr lang="it-IT" sz="3600" b="0" i="0" dirty="0"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5D87C5A-C5B9-4FBD-8ED0-D89A85E71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71937" y="3667125"/>
            <a:ext cx="3552825" cy="28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1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39B1ABBB-2B82-4E04-8E46-677A4DB55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914" y="495301"/>
            <a:ext cx="11350172" cy="7520214"/>
          </a:xfrm>
        </p:spPr>
        <p:txBody>
          <a:bodyPr>
            <a:normAutofit/>
          </a:bodyPr>
          <a:lstStyle/>
          <a:p>
            <a:pPr algn="l"/>
            <a:r>
              <a:rPr lang="it-IT" sz="3600" dirty="0">
                <a:latin typeface="Aharoni" panose="02010803020104030203" pitchFamily="2" charset="-79"/>
                <a:cs typeface="Aharoni" panose="02010803020104030203" pitchFamily="2" charset="-79"/>
              </a:rPr>
              <a:t>In alcune specie tutto il corpo è ricoperto da piccoli aculei. La pelle è molto spessa e ruvida e cambia colore. </a:t>
            </a:r>
          </a:p>
          <a:p>
            <a:pPr algn="l"/>
            <a:endParaRPr lang="it-IT" sz="3600" b="0" i="0" dirty="0"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8FB60E4-04D3-46B1-93B2-0EAF172A0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33825" y="3705225"/>
            <a:ext cx="3429000" cy="257175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35391B7-2761-4151-972F-5DBE4215AED0}"/>
              </a:ext>
            </a:extLst>
          </p:cNvPr>
          <p:cNvSpPr txBox="1"/>
          <p:nvPr/>
        </p:nvSpPr>
        <p:spPr>
          <a:xfrm>
            <a:off x="3933825" y="7402481"/>
            <a:ext cx="3429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4" tooltip="http://www.saturatore.it/SitoPesci/free.imd.it/Colapesce/Pescitalia/pisces/Tetraodontiformi/Diodontidi/Pesce%20istrice.htm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5" tooltip="https://creativecommons.org/licenses/by-sa/3.0/"/>
              </a:rPr>
              <a:t>CC BY-SA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115400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4A93A8-017E-4FBC-BC9E-E2924495A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00592"/>
          </a:xfrm>
        </p:spPr>
        <p:txBody>
          <a:bodyPr/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CURIOSITA’</a:t>
            </a:r>
            <a:endParaRPr lang="it-IT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9B1ABBB-2B82-4E04-8E46-677A4DB55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229" y="1100592"/>
            <a:ext cx="11640457" cy="5452609"/>
          </a:xfrm>
        </p:spPr>
        <p:txBody>
          <a:bodyPr>
            <a:normAutofit fontScale="77500" lnSpcReduction="20000"/>
          </a:bodyPr>
          <a:lstStyle/>
          <a:p>
            <a:pPr marL="571500" indent="-571500" algn="l">
              <a:buFontTx/>
              <a:buChar char="-"/>
            </a:pPr>
            <a:r>
              <a:rPr lang="it-IT" sz="3600" dirty="0">
                <a:latin typeface="Aharoni" panose="02010803020104030203" pitchFamily="2" charset="-79"/>
                <a:cs typeface="Aharoni" panose="02010803020104030203" pitchFamily="2" charset="-79"/>
              </a:rPr>
              <a:t>Quando avverte il pericolo, il pesce palla risale subito in superficie e si trasforma in un vero e proprio palloncino, per un periodo di circa </a:t>
            </a:r>
            <a:r>
              <a:rPr lang="it-IT" sz="4800" dirty="0">
                <a:latin typeface="Aharoni" panose="02010803020104030203" pitchFamily="2" charset="-79"/>
                <a:cs typeface="Aharoni" panose="02010803020104030203" pitchFamily="2" charset="-79"/>
              </a:rPr>
              <a:t>15</a:t>
            </a:r>
            <a:r>
              <a:rPr lang="it-IT" sz="3600" dirty="0">
                <a:latin typeface="Aharoni" panose="02010803020104030203" pitchFamily="2" charset="-79"/>
                <a:cs typeface="Aharoni" panose="02010803020104030203" pitchFamily="2" charset="-79"/>
              </a:rPr>
              <a:t> minuti.</a:t>
            </a:r>
          </a:p>
          <a:p>
            <a:pPr marL="571500" indent="-571500" algn="l">
              <a:buFontTx/>
              <a:buChar char="-"/>
            </a:pPr>
            <a:r>
              <a:rPr lang="it-IT" sz="3600" b="0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Quando sente che la situazione è tranquilla e non vi è più alcun pericolo, il pesce inizia a sgonfiarsi rilasciando una sorta di fischio. L’acqua viene espulsa dalle branchie e dalla bocca.</a:t>
            </a:r>
          </a:p>
          <a:p>
            <a:pPr marL="571500" indent="-571500" algn="l">
              <a:buFontTx/>
              <a:buChar char="-"/>
            </a:pPr>
            <a:r>
              <a:rPr lang="it-IT" sz="3600" dirty="0">
                <a:latin typeface="Aharoni" panose="02010803020104030203" pitchFamily="2" charset="-79"/>
                <a:cs typeface="Aharoni" panose="02010803020104030203" pitchFamily="2" charset="-79"/>
              </a:rPr>
              <a:t>Il pesce palla è velenoso, in quanto contiene la </a:t>
            </a:r>
            <a:r>
              <a:rPr lang="it-IT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tetrodotossina</a:t>
            </a:r>
            <a:r>
              <a:rPr lang="it-IT" sz="3600" dirty="0">
                <a:latin typeface="Aharoni" panose="02010803020104030203" pitchFamily="2" charset="-79"/>
                <a:cs typeface="Aharoni" panose="02010803020104030203" pitchFamily="2" charset="-79"/>
              </a:rPr>
              <a:t>. Le quantità presenti in un solo esemplare potrebbero uccidere fino a </a:t>
            </a:r>
            <a:r>
              <a:rPr lang="it-IT" sz="4800" dirty="0">
                <a:latin typeface="Aharoni" panose="02010803020104030203" pitchFamily="2" charset="-79"/>
                <a:cs typeface="Aharoni" panose="02010803020104030203" pitchFamily="2" charset="-79"/>
              </a:rPr>
              <a:t>30</a:t>
            </a:r>
            <a:r>
              <a:rPr lang="it-IT" sz="3600" dirty="0">
                <a:latin typeface="Aharoni" panose="02010803020104030203" pitchFamily="2" charset="-79"/>
                <a:cs typeface="Aharoni" panose="02010803020104030203" pitchFamily="2" charset="-79"/>
              </a:rPr>
              <a:t> persone.</a:t>
            </a:r>
          </a:p>
          <a:p>
            <a:pPr marL="571500" indent="-571500" algn="l">
              <a:buFontTx/>
              <a:buChar char="-"/>
            </a:pPr>
            <a:r>
              <a:rPr lang="it-IT" sz="3600" b="0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Per la riproduzione bisogna aspettare i </a:t>
            </a:r>
            <a:r>
              <a:rPr lang="it-IT" sz="4500" b="0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r>
              <a:rPr lang="it-IT" sz="3600" b="0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anni di vita. Quando il maschio è pronto, corteggia la femmina e la avvicina lungo la riva, dove l’acqua è più bassa. Lì vengono rilasciate le uova.</a:t>
            </a:r>
          </a:p>
          <a:p>
            <a:pPr marL="571500" indent="-571500" algn="l">
              <a:buFontTx/>
              <a:buChar char="-"/>
            </a:pPr>
            <a:r>
              <a:rPr lang="it-IT" sz="3600" b="0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Al contrario di quanto ci si aspetti, sarà il maschio a prendersene cura. Queste restano a galla per poco meno di una settimana e poi finalmente si schiudono.</a:t>
            </a:r>
          </a:p>
          <a:p>
            <a:pPr algn="l"/>
            <a:endParaRPr lang="it-IT" sz="3600" b="0" i="0" dirty="0"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7238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58E2D2E-4E02-46FA-B94E-DC45AB86F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41" y="1418772"/>
            <a:ext cx="9478832" cy="451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2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250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Aharoni</vt:lpstr>
      <vt:lpstr>Arial</vt:lpstr>
      <vt:lpstr>Calibri</vt:lpstr>
      <vt:lpstr>Calibri Light</vt:lpstr>
      <vt:lpstr>Tema di Office</vt:lpstr>
      <vt:lpstr>IL PESCE PALLA</vt:lpstr>
      <vt:lpstr>Presentazione standard di PowerPoint</vt:lpstr>
      <vt:lpstr>Presentazione standard di PowerPoint</vt:lpstr>
      <vt:lpstr>Presentazione standard di PowerPoint</vt:lpstr>
      <vt:lpstr>CURIOSITA’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PESCE PALLA</dc:title>
  <dc:creator>Giorgia Cervicato</dc:creator>
  <cp:lastModifiedBy>Alessia</cp:lastModifiedBy>
  <cp:revision>5</cp:revision>
  <dcterms:created xsi:type="dcterms:W3CDTF">2021-05-16T14:29:55Z</dcterms:created>
  <dcterms:modified xsi:type="dcterms:W3CDTF">2021-05-26T16:33:13Z</dcterms:modified>
</cp:coreProperties>
</file>