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79c055944_0_3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d79c055944_0_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79c055944_0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d79c055944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d79c055944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d79c055944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79c055944_0_8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d79c055944_0_8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d9cd32015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d9cd32015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d79c055944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d79c055944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d79c055944_0_8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d79c055944_0_8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imieianimali.it/10-animali-che-mangiano-carogne/" TargetMode="External"/><Relationship Id="rId4" Type="http://schemas.openxmlformats.org/officeDocument/2006/relationships/hyperlink" Target="https://imieianimali.it/10-animali-che-mangiano-carogne/" TargetMode="External"/><Relationship Id="rId5" Type="http://schemas.openxmlformats.org/officeDocument/2006/relationships/hyperlink" Target="https://imieianimali.it/fauna-foresta-amazzonica/" TargetMode="External"/><Relationship Id="rId6" Type="http://schemas.openxmlformats.org/officeDocument/2006/relationships/hyperlink" Target="https://imieianimali.it/fauna-foresta-amazzonica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imieianimali.it/si-puo-idratare-la-pelle-del-cane/" TargetMode="External"/><Relationship Id="rId4" Type="http://schemas.openxmlformats.org/officeDocument/2006/relationships/hyperlink" Target="https://imieianimali.it/si-puo-idratare-la-pelle-del-cane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940100" y="340396"/>
            <a:ext cx="5361300" cy="219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PESCE PIRANHA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755100" y="2473283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Sofia Cellamaro IV 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1189200" y="3053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COME E’ FATTO?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907975" y="9324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 i suoi </a:t>
            </a:r>
            <a:r>
              <a:rPr b="1"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denti</a:t>
            </a: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micidiali e affilati, il suo corpo robusto e il suo insaziabile appetito, il piranha è uno dei pesci </a:t>
            </a:r>
            <a:r>
              <a:rPr b="1"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più temuti</a:t>
            </a: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 mondo. In questo articolo vi parleremo del “mostro” che può</a:t>
            </a:r>
            <a:r>
              <a:rPr lang="it" sz="1317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it" sz="1317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divorare</a:t>
            </a: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 mammifero di grandi dimensioni, in pochi minuti.</a:t>
            </a:r>
            <a:endParaRPr sz="13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tratta di un pesce carnivoro e onnivoro che vive in acqua </a:t>
            </a:r>
            <a:r>
              <a:rPr b="1"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dolce</a:t>
            </a: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in particolare nei fiumi del Sud America. come il Rio delle Amazzoni, l’Orinoco e il Paraguay. Possono misurare </a:t>
            </a:r>
            <a:r>
              <a:rPr b="1"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dai 15 ai 25 centimetri</a:t>
            </a: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sebbene ci siano esemplari lunghi più di 35 centimetri.</a:t>
            </a:r>
            <a:endParaRPr sz="13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suoi denti affilati e la mascella prominente sono le principali caratteristiche fisiche del piranha. Questo pesce viene</a:t>
            </a:r>
            <a:r>
              <a:rPr b="1"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attirato dall’odore del sangue</a:t>
            </a: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può divorare carne e ossa in un batter d’occhio.</a:t>
            </a:r>
            <a:endParaRPr sz="13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maggior parte degli attacchi contro gli esseri umani sono stati documentati nella</a:t>
            </a:r>
            <a:r>
              <a:rPr lang="it" sz="1317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it" sz="1317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Foresta Amazzonica</a:t>
            </a:r>
            <a:r>
              <a:rPr lang="it" sz="13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la specie più pericolosa è il Piranha rosso </a:t>
            </a:r>
            <a:endParaRPr sz="13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0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915350" y="453375"/>
            <a:ext cx="7505700" cy="11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PIRANHA ROSSO</a:t>
            </a:r>
            <a:endParaRPr sz="5000"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954700"/>
            <a:ext cx="7505700" cy="34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Questa specie, il cui nome scientifico è </a:t>
            </a:r>
            <a:r>
              <a:rPr i="1"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Pygocentrus nattereri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preferisce </a:t>
            </a:r>
            <a:r>
              <a:rPr b="1"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acque dolci e tropicali</a:t>
            </a:r>
            <a:r>
              <a:rPr lang="i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tra i 23 e i 27 gradi di temperatura, e PH acido. Questo è il motivo per cui può essere trovato nei bacini dei fiumi Amazzonia, Paraná, Paraguay, Uruguay e Essequibo, in Sud America.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1525" y="2390425"/>
            <a:ext cx="4762500" cy="242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78350" y="283150"/>
            <a:ext cx="7505700" cy="4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it" sz="21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PIRANHA DI SAN FRANCISCO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910600" y="912925"/>
            <a:ext cx="7505700" cy="19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368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it" sz="358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uesto piranha, il cui nome scientifico è </a:t>
            </a:r>
            <a:r>
              <a:rPr i="1" lang="it" sz="358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Pygocentrus Piraya</a:t>
            </a:r>
            <a:r>
              <a:rPr lang="it" sz="358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vive nel bacino del </a:t>
            </a:r>
            <a:r>
              <a:rPr b="1" lang="it" sz="358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fiume San Francisco, </a:t>
            </a:r>
            <a:r>
              <a:rPr lang="it" sz="358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Brasile, da cui prende il nome. Preferisce acque dolci e clima tropicale. I maschi possono raggiungere i 40 centimetri di lunghezza e fino a 3 chili di peso. Hanno una</a:t>
            </a:r>
            <a:r>
              <a:rPr lang="it" sz="3582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it" sz="358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pelle</a:t>
            </a:r>
            <a:r>
              <a:rPr lang="it" sz="358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scura, con una tonalità vicina al verdastro, con una pancia gialla e punti chiari sui due lati del corpo.</a:t>
            </a:r>
            <a:endParaRPr sz="358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PIRANHA IRIDESCENTE</a:t>
            </a:r>
            <a:endParaRPr sz="3900"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un Piranha iridescente"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050" y="1990725"/>
            <a:ext cx="4762500" cy="24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7"/>
          <p:cNvSpPr txBox="1"/>
          <p:nvPr/>
        </p:nvSpPr>
        <p:spPr>
          <a:xfrm>
            <a:off x="5359500" y="15762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300"/>
              <a:t>Chiudiamo questa breve rassegna dedicata ai piranha più famosi, parlandovi del </a:t>
            </a:r>
            <a:r>
              <a:rPr i="1" lang="it" sz="1300"/>
              <a:t>Serrasalmus irritans</a:t>
            </a:r>
            <a:r>
              <a:rPr lang="it" sz="1300"/>
              <a:t>. Come il precedente, anche questo vive nei fiumi del Venezuela. Ama nutrirsi e cacciare in acque limpide del bacino dell’Orinoco, principalmente all’interno di </a:t>
            </a:r>
            <a:r>
              <a:rPr b="1" lang="it" sz="1300"/>
              <a:t>foreste alluvionate</a:t>
            </a:r>
            <a:r>
              <a:rPr lang="it" sz="1300"/>
              <a:t>, nei corsi d’acqua delle savane ed estuari.</a:t>
            </a:r>
            <a:endParaRPr sz="1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3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GRAZIE PER L’ATTENZIONE</a:t>
            </a:r>
            <a:endParaRPr i="1" sz="4800"/>
          </a:p>
        </p:txBody>
      </p:sp>
      <p:sp>
        <p:nvSpPr>
          <p:cNvPr id="162" name="Google Shape;162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ANNO SCOLASTICO 2021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9" name="Google Shape;16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1075" y="845600"/>
            <a:ext cx="4122200" cy="35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3575" y="845600"/>
            <a:ext cx="3431300" cy="3593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749750" y="1693000"/>
            <a:ext cx="7575000" cy="27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7" name="Google Shape;17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6800" y="342900"/>
            <a:ext cx="7438050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