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1.xml" ContentType="application/vnd.openxmlformats-officedocument.presentationml.notesSlide+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Default Extension="mp4" ContentType="video/mp4"/>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0" r:id="rId6"/>
    <p:sldId id="262" r:id="rId7"/>
    <p:sldId id="261" r:id="rId8"/>
    <p:sldId id="263"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abella Merolla" initials="IM" lastIdx="1" clrIdx="0">
    <p:extLst>
      <p:ext uri="{19B8F6BF-5375-455C-9EA6-DF929625EA0E}">
        <p15:presenceInfo xmlns:p15="http://schemas.microsoft.com/office/powerpoint/2012/main" xmlns="" userId="68664c04eab31b5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7C4FA"/>
    <a:srgbClr val="42F2FF"/>
    <a:srgbClr val="F9A6FF"/>
    <a:srgbClr val="D9A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2CB45C-4C6E-4A68-AD58-BD0DF5258999}" v="293" dt="2021-05-10T11:31:39.224"/>
    <p1510:client id="{5EBE1299-FFD1-4C4C-B3BB-44E5788AFE49}" v="499" dt="2021-05-07T13:00:26.463"/>
    <p1510:client id="{7BE263D4-EE43-4532-AFDD-D432101338F3}" v="119" dt="2021-05-07T12:20:33.002"/>
    <p1510:client id="{8BE2A957-09EA-49BE-9311-5BAA38E35EE5}" v="4" dt="2021-05-06T12:43:09.334"/>
    <p1510:client id="{E319AA9D-F651-4179-8686-66F482AA962B}" v="232" dt="2021-05-06T13:11:47.871"/>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Stile medio 1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132" y="-84"/>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C674F7-32DB-4469-BF72-CE56C6DE54E2}"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n-US"/>
        </a:p>
      </dgm:t>
    </dgm:pt>
    <dgm:pt modelId="{0A24FACB-F906-405C-B724-03258D2DD28D}">
      <dgm:prSet/>
      <dgm:spPr/>
      <dgm:t>
        <a:bodyPr/>
        <a:lstStyle/>
        <a:p>
          <a:r>
            <a:rPr lang="en-US" err="1">
              <a:latin typeface="Tahoma"/>
              <a:ea typeface="Tahoma"/>
              <a:cs typeface="Tahoma"/>
            </a:rPr>
            <a:t>Riproduzione</a:t>
          </a:r>
          <a:r>
            <a:rPr lang="en-US">
              <a:latin typeface="Tahoma"/>
              <a:ea typeface="Tahoma"/>
              <a:cs typeface="Tahoma"/>
            </a:rPr>
            <a:t> </a:t>
          </a:r>
          <a:r>
            <a:rPr lang="en-US" err="1">
              <a:latin typeface="Tahoma"/>
              <a:ea typeface="Tahoma"/>
              <a:cs typeface="Tahoma"/>
            </a:rPr>
            <a:t>colibrì</a:t>
          </a:r>
          <a:endParaRPr lang="en-US">
            <a:latin typeface="Tahoma"/>
            <a:ea typeface="Tahoma"/>
            <a:cs typeface="Tahoma"/>
          </a:endParaRPr>
        </a:p>
      </dgm:t>
    </dgm:pt>
    <dgm:pt modelId="{70E81C29-CF6A-4798-92B8-61A4768E8BF0}" type="parTrans" cxnId="{A929591B-DE6D-4484-95B0-51FD61B35B22}">
      <dgm:prSet/>
      <dgm:spPr/>
      <dgm:t>
        <a:bodyPr/>
        <a:lstStyle/>
        <a:p>
          <a:endParaRPr lang="en-US"/>
        </a:p>
      </dgm:t>
    </dgm:pt>
    <dgm:pt modelId="{CAAC54A9-9F5F-46BD-A4F4-469B35C44005}" type="sibTrans" cxnId="{A929591B-DE6D-4484-95B0-51FD61B35B22}">
      <dgm:prSet/>
      <dgm:spPr/>
      <dgm:t>
        <a:bodyPr/>
        <a:lstStyle/>
        <a:p>
          <a:endParaRPr lang="en-US"/>
        </a:p>
      </dgm:t>
    </dgm:pt>
    <dgm:pt modelId="{0AD4B9EF-5E07-46DD-8A5E-3171C51E1CD5}">
      <dgm:prSet/>
      <dgm:spPr/>
      <dgm:t>
        <a:bodyPr/>
        <a:lstStyle/>
        <a:p>
          <a:r>
            <a:rPr lang="en-US" b="1">
              <a:latin typeface="Tahoma"/>
              <a:ea typeface="Tahoma"/>
              <a:cs typeface="Tahoma"/>
            </a:rPr>
            <a:t>Quando</a:t>
          </a:r>
          <a:r>
            <a:rPr lang="en-US">
              <a:latin typeface="Tahoma"/>
              <a:ea typeface="Tahoma"/>
              <a:cs typeface="Tahoma"/>
            </a:rPr>
            <a:t> </a:t>
          </a:r>
          <a:r>
            <a:rPr lang="en-US" err="1">
              <a:latin typeface="Tahoma"/>
              <a:ea typeface="Tahoma"/>
              <a:cs typeface="Tahoma"/>
            </a:rPr>
            <a:t>arrivano</a:t>
          </a:r>
          <a:r>
            <a:rPr lang="en-US">
              <a:latin typeface="Tahoma"/>
              <a:ea typeface="Tahoma"/>
              <a:cs typeface="Tahoma"/>
            </a:rPr>
            <a:t> le </a:t>
          </a:r>
          <a:r>
            <a:rPr lang="en-US" b="1" err="1">
              <a:latin typeface="Tahoma"/>
              <a:ea typeface="Tahoma"/>
              <a:cs typeface="Tahoma"/>
            </a:rPr>
            <a:t>alte</a:t>
          </a:r>
          <a:r>
            <a:rPr lang="en-US" b="1">
              <a:latin typeface="Tahoma"/>
              <a:ea typeface="Tahoma"/>
              <a:cs typeface="Tahoma"/>
            </a:rPr>
            <a:t> temperature</a:t>
          </a:r>
          <a:r>
            <a:rPr lang="en-US">
              <a:latin typeface="Tahoma"/>
              <a:ea typeface="Tahoma"/>
              <a:cs typeface="Tahoma"/>
            </a:rPr>
            <a:t>, </a:t>
          </a:r>
          <a:r>
            <a:rPr lang="en-US" err="1">
              <a:latin typeface="Tahoma"/>
              <a:ea typeface="Tahoma"/>
              <a:cs typeface="Tahoma"/>
            </a:rPr>
            <a:t>i</a:t>
          </a:r>
          <a:r>
            <a:rPr lang="en-US">
              <a:latin typeface="Tahoma"/>
              <a:ea typeface="Tahoma"/>
              <a:cs typeface="Tahoma"/>
            </a:rPr>
            <a:t> </a:t>
          </a:r>
          <a:r>
            <a:rPr lang="en-US" err="1">
              <a:latin typeface="Tahoma"/>
              <a:ea typeface="Tahoma"/>
              <a:cs typeface="Tahoma"/>
            </a:rPr>
            <a:t>colibrì</a:t>
          </a:r>
          <a:r>
            <a:rPr lang="en-US">
              <a:latin typeface="Tahoma"/>
              <a:ea typeface="Tahoma"/>
              <a:cs typeface="Tahoma"/>
            </a:rPr>
            <a:t> </a:t>
          </a:r>
          <a:r>
            <a:rPr lang="en-US" err="1">
              <a:latin typeface="Tahoma"/>
              <a:ea typeface="Tahoma"/>
              <a:cs typeface="Tahoma"/>
            </a:rPr>
            <a:t>tornano</a:t>
          </a:r>
          <a:r>
            <a:rPr lang="en-US">
              <a:latin typeface="Tahoma"/>
              <a:ea typeface="Tahoma"/>
              <a:cs typeface="Tahoma"/>
            </a:rPr>
            <a:t> alle </a:t>
          </a:r>
          <a:r>
            <a:rPr lang="en-US" err="1">
              <a:latin typeface="Tahoma"/>
              <a:ea typeface="Tahoma"/>
              <a:cs typeface="Tahoma"/>
            </a:rPr>
            <a:t>loro</a:t>
          </a:r>
          <a:r>
            <a:rPr lang="en-US">
              <a:latin typeface="Tahoma"/>
              <a:ea typeface="Tahoma"/>
              <a:cs typeface="Tahoma"/>
            </a:rPr>
            <a:t> </a:t>
          </a:r>
          <a:r>
            <a:rPr lang="en-US" err="1">
              <a:latin typeface="Tahoma"/>
              <a:ea typeface="Tahoma"/>
              <a:cs typeface="Tahoma"/>
            </a:rPr>
            <a:t>vecchie</a:t>
          </a:r>
          <a:r>
            <a:rPr lang="en-US">
              <a:latin typeface="Tahoma"/>
              <a:ea typeface="Tahoma"/>
              <a:cs typeface="Tahoma"/>
            </a:rPr>
            <a:t> case e </a:t>
          </a:r>
          <a:r>
            <a:rPr lang="en-US" b="1" err="1">
              <a:latin typeface="Tahoma"/>
              <a:ea typeface="Tahoma"/>
              <a:cs typeface="Tahoma"/>
            </a:rPr>
            <a:t>inizia</a:t>
          </a:r>
          <a:r>
            <a:rPr lang="en-US" b="1">
              <a:latin typeface="Tahoma"/>
              <a:ea typeface="Tahoma"/>
              <a:cs typeface="Tahoma"/>
            </a:rPr>
            <a:t> la </a:t>
          </a:r>
          <a:r>
            <a:rPr lang="en-US" b="1" err="1">
              <a:latin typeface="Tahoma"/>
              <a:ea typeface="Tahoma"/>
              <a:cs typeface="Tahoma"/>
            </a:rPr>
            <a:t>stagione</a:t>
          </a:r>
          <a:r>
            <a:rPr lang="en-US" b="1">
              <a:latin typeface="Tahoma"/>
              <a:ea typeface="Tahoma"/>
              <a:cs typeface="Tahoma"/>
            </a:rPr>
            <a:t> </a:t>
          </a:r>
          <a:r>
            <a:rPr lang="en-US" b="1" err="1">
              <a:latin typeface="Tahoma"/>
              <a:ea typeface="Tahoma"/>
              <a:cs typeface="Tahoma"/>
            </a:rPr>
            <a:t>degli</a:t>
          </a:r>
          <a:r>
            <a:rPr lang="en-US" b="1">
              <a:latin typeface="Tahoma"/>
              <a:ea typeface="Tahoma"/>
              <a:cs typeface="Tahoma"/>
            </a:rPr>
            <a:t> </a:t>
          </a:r>
          <a:r>
            <a:rPr lang="en-US" b="1" err="1">
              <a:latin typeface="Tahoma"/>
              <a:ea typeface="Tahoma"/>
              <a:cs typeface="Tahoma"/>
            </a:rPr>
            <a:t>amori</a:t>
          </a:r>
          <a:r>
            <a:rPr lang="en-US">
              <a:latin typeface="Tahoma"/>
              <a:ea typeface="Tahoma"/>
              <a:cs typeface="Tahoma"/>
            </a:rPr>
            <a:t> . Come </a:t>
          </a:r>
          <a:r>
            <a:rPr lang="en-US" err="1">
              <a:latin typeface="Tahoma"/>
              <a:ea typeface="Tahoma"/>
              <a:cs typeface="Tahoma"/>
            </a:rPr>
            <a:t>fatto</a:t>
          </a:r>
          <a:r>
            <a:rPr lang="en-US">
              <a:latin typeface="Tahoma"/>
              <a:ea typeface="Tahoma"/>
              <a:cs typeface="Tahoma"/>
            </a:rPr>
            <a:t> curioso </a:t>
          </a:r>
          <a:r>
            <a:rPr lang="en-US" err="1">
              <a:latin typeface="Tahoma"/>
              <a:ea typeface="Tahoma"/>
              <a:cs typeface="Tahoma"/>
            </a:rPr>
            <a:t>sul</a:t>
          </a:r>
          <a:r>
            <a:rPr lang="en-US">
              <a:latin typeface="Tahoma"/>
              <a:ea typeface="Tahoma"/>
              <a:cs typeface="Tahoma"/>
            </a:rPr>
            <a:t> </a:t>
          </a:r>
          <a:r>
            <a:rPr lang="en-US" err="1">
              <a:latin typeface="Tahoma"/>
              <a:ea typeface="Tahoma"/>
              <a:cs typeface="Tahoma"/>
            </a:rPr>
            <a:t>ciclo</a:t>
          </a:r>
          <a:r>
            <a:rPr lang="en-US">
              <a:latin typeface="Tahoma"/>
              <a:ea typeface="Tahoma"/>
              <a:cs typeface="Tahoma"/>
            </a:rPr>
            <a:t> di vita del </a:t>
          </a:r>
          <a:r>
            <a:rPr lang="en-US" err="1">
              <a:latin typeface="Tahoma"/>
              <a:ea typeface="Tahoma"/>
              <a:cs typeface="Tahoma"/>
            </a:rPr>
            <a:t>colibrì</a:t>
          </a:r>
          <a:r>
            <a:rPr lang="en-US">
              <a:latin typeface="Tahoma"/>
              <a:ea typeface="Tahoma"/>
              <a:cs typeface="Tahoma"/>
            </a:rPr>
            <a:t>, </a:t>
          </a:r>
          <a:r>
            <a:rPr lang="en-US" err="1">
              <a:latin typeface="Tahoma"/>
              <a:ea typeface="Tahoma"/>
              <a:cs typeface="Tahoma"/>
            </a:rPr>
            <a:t>possiamo</a:t>
          </a:r>
          <a:r>
            <a:rPr lang="en-US">
              <a:latin typeface="Tahoma"/>
              <a:ea typeface="Tahoma"/>
              <a:cs typeface="Tahoma"/>
            </a:rPr>
            <a:t> dire </a:t>
          </a:r>
          <a:r>
            <a:rPr lang="en-US" err="1">
              <a:latin typeface="Tahoma"/>
              <a:ea typeface="Tahoma"/>
              <a:cs typeface="Tahoma"/>
            </a:rPr>
            <a:t>che</a:t>
          </a:r>
          <a:r>
            <a:rPr lang="en-US">
              <a:latin typeface="Tahoma"/>
              <a:ea typeface="Tahoma"/>
              <a:cs typeface="Tahoma"/>
            </a:rPr>
            <a:t> </a:t>
          </a:r>
          <a:r>
            <a:rPr lang="en-US" err="1">
              <a:latin typeface="Tahoma"/>
              <a:ea typeface="Tahoma"/>
              <a:cs typeface="Tahoma"/>
            </a:rPr>
            <a:t>i</a:t>
          </a:r>
          <a:r>
            <a:rPr lang="en-US">
              <a:latin typeface="Tahoma"/>
              <a:ea typeface="Tahoma"/>
              <a:cs typeface="Tahoma"/>
            </a:rPr>
            <a:t> </a:t>
          </a:r>
          <a:r>
            <a:rPr lang="en-US" err="1">
              <a:latin typeface="Tahoma"/>
              <a:ea typeface="Tahoma"/>
              <a:cs typeface="Tahoma"/>
            </a:rPr>
            <a:t>maschi</a:t>
          </a:r>
          <a:r>
            <a:rPr lang="en-US">
              <a:latin typeface="Tahoma"/>
              <a:ea typeface="Tahoma"/>
              <a:cs typeface="Tahoma"/>
            </a:rPr>
            <a:t> </a:t>
          </a:r>
          <a:r>
            <a:rPr lang="en-US" err="1">
              <a:latin typeface="Tahoma"/>
              <a:ea typeface="Tahoma"/>
              <a:cs typeface="Tahoma"/>
            </a:rPr>
            <a:t>ritornano</a:t>
          </a:r>
          <a:r>
            <a:rPr lang="en-US">
              <a:latin typeface="Tahoma"/>
              <a:ea typeface="Tahoma"/>
              <a:cs typeface="Tahoma"/>
            </a:rPr>
            <a:t> </a:t>
          </a:r>
          <a:r>
            <a:rPr lang="en-US" err="1">
              <a:latin typeface="Tahoma"/>
              <a:ea typeface="Tahoma"/>
              <a:cs typeface="Tahoma"/>
            </a:rPr>
            <a:t>tra</a:t>
          </a:r>
          <a:r>
            <a:rPr lang="en-US">
              <a:latin typeface="Tahoma"/>
              <a:ea typeface="Tahoma"/>
              <a:cs typeface="Tahoma"/>
            </a:rPr>
            <a:t> 8 e 10 </a:t>
          </a:r>
          <a:r>
            <a:rPr lang="en-US" err="1">
              <a:latin typeface="Tahoma"/>
              <a:ea typeface="Tahoma"/>
              <a:cs typeface="Tahoma"/>
            </a:rPr>
            <a:t>giorni</a:t>
          </a:r>
          <a:r>
            <a:rPr lang="en-US">
              <a:latin typeface="Tahoma"/>
              <a:ea typeface="Tahoma"/>
              <a:cs typeface="Tahoma"/>
            </a:rPr>
            <a:t> prima </a:t>
          </a:r>
          <a:r>
            <a:rPr lang="en-US" err="1">
              <a:latin typeface="Tahoma"/>
              <a:ea typeface="Tahoma"/>
              <a:cs typeface="Tahoma"/>
            </a:rPr>
            <a:t>delle</a:t>
          </a:r>
          <a:r>
            <a:rPr lang="en-US">
              <a:latin typeface="Tahoma"/>
              <a:ea typeface="Tahoma"/>
              <a:cs typeface="Tahoma"/>
            </a:rPr>
            <a:t> </a:t>
          </a:r>
          <a:r>
            <a:rPr lang="en-US" err="1">
              <a:latin typeface="Tahoma"/>
              <a:ea typeface="Tahoma"/>
              <a:cs typeface="Tahoma"/>
            </a:rPr>
            <a:t>femmine</a:t>
          </a:r>
          <a:r>
            <a:rPr lang="en-US">
              <a:latin typeface="Tahoma"/>
              <a:ea typeface="Tahoma"/>
              <a:cs typeface="Tahoma"/>
            </a:rPr>
            <a:t>.</a:t>
          </a:r>
        </a:p>
      </dgm:t>
    </dgm:pt>
    <dgm:pt modelId="{E2F693F1-F81F-4746-AA9F-0FD49C24647B}" type="parTrans" cxnId="{4A5D3992-B8DB-4A13-9F75-ECCE393C4A58}">
      <dgm:prSet/>
      <dgm:spPr/>
      <dgm:t>
        <a:bodyPr/>
        <a:lstStyle/>
        <a:p>
          <a:endParaRPr lang="en-US"/>
        </a:p>
      </dgm:t>
    </dgm:pt>
    <dgm:pt modelId="{07B7649D-C2B9-4B59-BD68-F74EC5F2463E}" type="sibTrans" cxnId="{4A5D3992-B8DB-4A13-9F75-ECCE393C4A58}">
      <dgm:prSet/>
      <dgm:spPr/>
      <dgm:t>
        <a:bodyPr/>
        <a:lstStyle/>
        <a:p>
          <a:endParaRPr lang="en-US"/>
        </a:p>
      </dgm:t>
    </dgm:pt>
    <dgm:pt modelId="{1C9507D7-E7A7-465D-BEE6-7033895EEF8D}">
      <dgm:prSet/>
      <dgm:spPr/>
      <dgm:t>
        <a:bodyPr/>
        <a:lstStyle/>
        <a:p>
          <a:r>
            <a:rPr lang="en-US">
              <a:latin typeface="Tahoma"/>
              <a:ea typeface="Tahoma"/>
              <a:cs typeface="Tahoma"/>
            </a:rPr>
            <a:t>Il </a:t>
          </a:r>
          <a:r>
            <a:rPr lang="en-US" err="1">
              <a:latin typeface="Tahoma"/>
              <a:ea typeface="Tahoma"/>
              <a:cs typeface="Tahoma"/>
            </a:rPr>
            <a:t>protagonista</a:t>
          </a:r>
          <a:r>
            <a:rPr lang="en-US">
              <a:latin typeface="Tahoma"/>
              <a:ea typeface="Tahoma"/>
              <a:cs typeface="Tahoma"/>
            </a:rPr>
            <a:t> </a:t>
          </a:r>
          <a:r>
            <a:rPr lang="en-US" err="1">
              <a:latin typeface="Tahoma"/>
              <a:ea typeface="Tahoma"/>
              <a:cs typeface="Tahoma"/>
            </a:rPr>
            <a:t>dell'accoppiamento</a:t>
          </a:r>
          <a:r>
            <a:rPr lang="en-US">
              <a:latin typeface="Tahoma"/>
              <a:ea typeface="Tahoma"/>
              <a:cs typeface="Tahoma"/>
            </a:rPr>
            <a:t> è il </a:t>
          </a:r>
          <a:r>
            <a:rPr lang="en-US" err="1">
              <a:latin typeface="Tahoma"/>
              <a:ea typeface="Tahoma"/>
              <a:cs typeface="Tahoma"/>
            </a:rPr>
            <a:t>maschio</a:t>
          </a:r>
          <a:r>
            <a:rPr lang="en-US">
              <a:latin typeface="Tahoma"/>
              <a:ea typeface="Tahoma"/>
              <a:cs typeface="Tahoma"/>
            </a:rPr>
            <a:t>, </a:t>
          </a:r>
          <a:r>
            <a:rPr lang="en-US" err="1">
              <a:latin typeface="Tahoma"/>
              <a:ea typeface="Tahoma"/>
              <a:cs typeface="Tahoma"/>
            </a:rPr>
            <a:t>che</a:t>
          </a:r>
          <a:r>
            <a:rPr lang="en-US">
              <a:latin typeface="Tahoma"/>
              <a:ea typeface="Tahoma"/>
              <a:cs typeface="Tahoma"/>
            </a:rPr>
            <a:t> </a:t>
          </a:r>
          <a:r>
            <a:rPr lang="en-US" b="1" err="1">
              <a:latin typeface="Tahoma"/>
              <a:ea typeface="Tahoma"/>
              <a:cs typeface="Tahoma"/>
            </a:rPr>
            <a:t>esegue</a:t>
          </a:r>
          <a:r>
            <a:rPr lang="en-US" b="1">
              <a:latin typeface="Tahoma"/>
              <a:ea typeface="Tahoma"/>
              <a:cs typeface="Tahoma"/>
            </a:rPr>
            <a:t> un </a:t>
          </a:r>
          <a:r>
            <a:rPr lang="en-US" b="1" err="1">
              <a:latin typeface="Tahoma"/>
              <a:ea typeface="Tahoma"/>
              <a:cs typeface="Tahoma"/>
            </a:rPr>
            <a:t>rituale</a:t>
          </a:r>
          <a:r>
            <a:rPr lang="en-US">
              <a:latin typeface="Tahoma"/>
              <a:ea typeface="Tahoma"/>
              <a:cs typeface="Tahoma"/>
            </a:rPr>
            <a:t> con tutti </a:t>
          </a:r>
          <a:r>
            <a:rPr lang="en-US" err="1">
              <a:latin typeface="Tahoma"/>
              <a:ea typeface="Tahoma"/>
              <a:cs typeface="Tahoma"/>
            </a:rPr>
            <a:t>i</a:t>
          </a:r>
          <a:r>
            <a:rPr lang="en-US">
              <a:latin typeface="Tahoma"/>
              <a:ea typeface="Tahoma"/>
              <a:cs typeface="Tahoma"/>
            </a:rPr>
            <a:t> tipi di </a:t>
          </a:r>
          <a:r>
            <a:rPr lang="en-US" err="1">
              <a:latin typeface="Tahoma"/>
              <a:ea typeface="Tahoma"/>
              <a:cs typeface="Tahoma"/>
            </a:rPr>
            <a:t>voli</a:t>
          </a:r>
          <a:r>
            <a:rPr lang="en-US">
              <a:latin typeface="Tahoma"/>
              <a:ea typeface="Tahoma"/>
              <a:cs typeface="Tahoma"/>
            </a:rPr>
            <a:t> con </a:t>
          </a:r>
          <a:r>
            <a:rPr lang="en-US" err="1">
              <a:latin typeface="Tahoma"/>
              <a:ea typeface="Tahoma"/>
              <a:cs typeface="Tahoma"/>
            </a:rPr>
            <a:t>piroette</a:t>
          </a:r>
          <a:r>
            <a:rPr lang="en-US">
              <a:latin typeface="Tahoma"/>
              <a:ea typeface="Tahoma"/>
              <a:cs typeface="Tahoma"/>
            </a:rPr>
            <a:t>, </a:t>
          </a:r>
          <a:r>
            <a:rPr lang="en-US" err="1">
              <a:latin typeface="Tahoma"/>
              <a:ea typeface="Tahoma"/>
              <a:cs typeface="Tahoma"/>
            </a:rPr>
            <a:t>balli</a:t>
          </a:r>
          <a:r>
            <a:rPr lang="en-US">
              <a:latin typeface="Tahoma"/>
              <a:ea typeface="Tahoma"/>
              <a:cs typeface="Tahoma"/>
            </a:rPr>
            <a:t> e </a:t>
          </a:r>
          <a:r>
            <a:rPr lang="en-US" err="1">
              <a:latin typeface="Tahoma"/>
              <a:ea typeface="Tahoma"/>
              <a:cs typeface="Tahoma"/>
            </a:rPr>
            <a:t>persino</a:t>
          </a:r>
          <a:r>
            <a:rPr lang="en-US">
              <a:latin typeface="Tahoma"/>
              <a:ea typeface="Tahoma"/>
              <a:cs typeface="Tahoma"/>
            </a:rPr>
            <a:t> </a:t>
          </a:r>
          <a:r>
            <a:rPr lang="en-US" err="1">
              <a:latin typeface="Tahoma"/>
              <a:ea typeface="Tahoma"/>
              <a:cs typeface="Tahoma"/>
            </a:rPr>
            <a:t>alcune</a:t>
          </a:r>
          <a:r>
            <a:rPr lang="en-US">
              <a:latin typeface="Tahoma"/>
              <a:ea typeface="Tahoma"/>
              <a:cs typeface="Tahoma"/>
            </a:rPr>
            <a:t> canzoni per </a:t>
          </a:r>
          <a:r>
            <a:rPr lang="en-US" err="1">
              <a:latin typeface="Tahoma"/>
              <a:ea typeface="Tahoma"/>
              <a:cs typeface="Tahoma"/>
            </a:rPr>
            <a:t>attirare</a:t>
          </a:r>
          <a:r>
            <a:rPr lang="en-US">
              <a:latin typeface="Tahoma"/>
              <a:ea typeface="Tahoma"/>
              <a:cs typeface="Tahoma"/>
            </a:rPr>
            <a:t> </a:t>
          </a:r>
          <a:r>
            <a:rPr lang="en-US" err="1">
              <a:latin typeface="Tahoma"/>
              <a:ea typeface="Tahoma"/>
              <a:cs typeface="Tahoma"/>
            </a:rPr>
            <a:t>l'attenzione</a:t>
          </a:r>
          <a:r>
            <a:rPr lang="en-US">
              <a:latin typeface="Tahoma"/>
              <a:ea typeface="Tahoma"/>
              <a:cs typeface="Tahoma"/>
            </a:rPr>
            <a:t> </a:t>
          </a:r>
          <a:r>
            <a:rPr lang="en-US" err="1">
              <a:latin typeface="Tahoma"/>
              <a:ea typeface="Tahoma"/>
              <a:cs typeface="Tahoma"/>
            </a:rPr>
            <a:t>della</a:t>
          </a:r>
          <a:r>
            <a:rPr lang="en-US">
              <a:latin typeface="Tahoma"/>
              <a:ea typeface="Tahoma"/>
              <a:cs typeface="Tahoma"/>
            </a:rPr>
            <a:t> </a:t>
          </a:r>
          <a:r>
            <a:rPr lang="en-US" err="1">
              <a:latin typeface="Tahoma"/>
              <a:ea typeface="Tahoma"/>
              <a:cs typeface="Tahoma"/>
            </a:rPr>
            <a:t>femmina</a:t>
          </a:r>
          <a:r>
            <a:rPr lang="en-US">
              <a:latin typeface="Tahoma"/>
              <a:ea typeface="Tahoma"/>
              <a:cs typeface="Tahoma"/>
            </a:rPr>
            <a:t>. </a:t>
          </a:r>
          <a:r>
            <a:rPr lang="en-US" err="1">
              <a:latin typeface="Tahoma"/>
              <a:ea typeface="Tahoma"/>
              <a:cs typeface="Tahoma"/>
            </a:rPr>
            <a:t>Pertanto</a:t>
          </a:r>
          <a:r>
            <a:rPr lang="en-US">
              <a:latin typeface="Tahoma"/>
              <a:ea typeface="Tahoma"/>
              <a:cs typeface="Tahoma"/>
            </a:rPr>
            <a:t>, </a:t>
          </a:r>
          <a:r>
            <a:rPr lang="en-US" err="1">
              <a:latin typeface="Tahoma"/>
              <a:ea typeface="Tahoma"/>
              <a:cs typeface="Tahoma"/>
            </a:rPr>
            <a:t>possono</a:t>
          </a:r>
          <a:r>
            <a:rPr lang="en-US">
              <a:latin typeface="Tahoma"/>
              <a:ea typeface="Tahoma"/>
              <a:cs typeface="Tahoma"/>
            </a:rPr>
            <a:t> </a:t>
          </a:r>
          <a:r>
            <a:rPr lang="en-US" err="1">
              <a:latin typeface="Tahoma"/>
              <a:ea typeface="Tahoma"/>
              <a:cs typeface="Tahoma"/>
            </a:rPr>
            <a:t>raggiungere</a:t>
          </a:r>
          <a:r>
            <a:rPr lang="en-US">
              <a:latin typeface="Tahoma"/>
              <a:ea typeface="Tahoma"/>
              <a:cs typeface="Tahoma"/>
            </a:rPr>
            <a:t> </a:t>
          </a:r>
          <a:r>
            <a:rPr lang="en-US" err="1">
              <a:latin typeface="Tahoma"/>
              <a:ea typeface="Tahoma"/>
              <a:cs typeface="Tahoma"/>
            </a:rPr>
            <a:t>grandi</a:t>
          </a:r>
          <a:r>
            <a:rPr lang="en-US">
              <a:latin typeface="Tahoma"/>
              <a:ea typeface="Tahoma"/>
              <a:cs typeface="Tahoma"/>
            </a:rPr>
            <a:t> </a:t>
          </a:r>
          <a:r>
            <a:rPr lang="en-US" err="1">
              <a:latin typeface="Tahoma"/>
              <a:ea typeface="Tahoma"/>
              <a:cs typeface="Tahoma"/>
            </a:rPr>
            <a:t>altezze</a:t>
          </a:r>
          <a:r>
            <a:rPr lang="en-US">
              <a:latin typeface="Tahoma"/>
              <a:ea typeface="Tahoma"/>
              <a:cs typeface="Tahoma"/>
            </a:rPr>
            <a:t> prima di </a:t>
          </a:r>
          <a:r>
            <a:rPr lang="en-US" err="1">
              <a:latin typeface="Tahoma"/>
              <a:ea typeface="Tahoma"/>
              <a:cs typeface="Tahoma"/>
            </a:rPr>
            <a:t>iniziare</a:t>
          </a:r>
          <a:r>
            <a:rPr lang="en-US">
              <a:latin typeface="Tahoma"/>
              <a:ea typeface="Tahoma"/>
              <a:cs typeface="Tahoma"/>
            </a:rPr>
            <a:t> il </a:t>
          </a:r>
          <a:r>
            <a:rPr lang="en-US" err="1">
              <a:latin typeface="Tahoma"/>
              <a:ea typeface="Tahoma"/>
              <a:cs typeface="Tahoma"/>
            </a:rPr>
            <a:t>volo</a:t>
          </a:r>
          <a:r>
            <a:rPr lang="en-US">
              <a:latin typeface="Tahoma"/>
              <a:ea typeface="Tahoma"/>
              <a:cs typeface="Tahoma"/>
            </a:rPr>
            <a:t> a </a:t>
          </a:r>
          <a:r>
            <a:rPr lang="en-US" err="1">
              <a:latin typeface="Tahoma"/>
              <a:ea typeface="Tahoma"/>
              <a:cs typeface="Tahoma"/>
            </a:rPr>
            <a:t>tutta</a:t>
          </a:r>
          <a:r>
            <a:rPr lang="en-US">
              <a:latin typeface="Tahoma"/>
              <a:ea typeface="Tahoma"/>
              <a:cs typeface="Tahoma"/>
            </a:rPr>
            <a:t> </a:t>
          </a:r>
          <a:r>
            <a:rPr lang="en-US" err="1">
              <a:latin typeface="Tahoma"/>
              <a:ea typeface="Tahoma"/>
              <a:cs typeface="Tahoma"/>
            </a:rPr>
            <a:t>velocità</a:t>
          </a:r>
          <a:r>
            <a:rPr lang="en-US">
              <a:latin typeface="Tahoma"/>
              <a:ea typeface="Tahoma"/>
              <a:cs typeface="Tahoma"/>
            </a:rPr>
            <a:t>, </a:t>
          </a:r>
          <a:r>
            <a:rPr lang="en-US" err="1">
              <a:latin typeface="Tahoma"/>
              <a:ea typeface="Tahoma"/>
              <a:cs typeface="Tahoma"/>
            </a:rPr>
            <a:t>producendo</a:t>
          </a:r>
          <a:r>
            <a:rPr lang="en-US">
              <a:latin typeface="Tahoma"/>
              <a:ea typeface="Tahoma"/>
              <a:cs typeface="Tahoma"/>
            </a:rPr>
            <a:t> una </a:t>
          </a:r>
          <a:r>
            <a:rPr lang="en-US" err="1">
              <a:latin typeface="Tahoma"/>
              <a:ea typeface="Tahoma"/>
              <a:cs typeface="Tahoma"/>
            </a:rPr>
            <a:t>sorta</a:t>
          </a:r>
          <a:r>
            <a:rPr lang="en-US">
              <a:latin typeface="Tahoma"/>
              <a:ea typeface="Tahoma"/>
              <a:cs typeface="Tahoma"/>
            </a:rPr>
            <a:t> di </a:t>
          </a:r>
          <a:r>
            <a:rPr lang="en-US" err="1">
              <a:latin typeface="Tahoma"/>
              <a:ea typeface="Tahoma"/>
              <a:cs typeface="Tahoma"/>
            </a:rPr>
            <a:t>ronzio</a:t>
          </a:r>
          <a:r>
            <a:rPr lang="en-US">
              <a:latin typeface="Tahoma"/>
              <a:ea typeface="Tahoma"/>
              <a:cs typeface="Tahoma"/>
            </a:rPr>
            <a:t> con le </a:t>
          </a:r>
          <a:r>
            <a:rPr lang="en-US" err="1">
              <a:latin typeface="Tahoma"/>
              <a:ea typeface="Tahoma"/>
              <a:cs typeface="Tahoma"/>
            </a:rPr>
            <a:t>ali</a:t>
          </a:r>
          <a:r>
            <a:rPr lang="en-US">
              <a:latin typeface="Tahoma"/>
              <a:ea typeface="Tahoma"/>
              <a:cs typeface="Tahoma"/>
            </a:rPr>
            <a:t> e </a:t>
          </a:r>
          <a:r>
            <a:rPr lang="en-US" err="1">
              <a:latin typeface="Tahoma"/>
              <a:ea typeface="Tahoma"/>
              <a:cs typeface="Tahoma"/>
            </a:rPr>
            <a:t>catturando</a:t>
          </a:r>
          <a:r>
            <a:rPr lang="en-US">
              <a:latin typeface="Tahoma"/>
              <a:ea typeface="Tahoma"/>
              <a:cs typeface="Tahoma"/>
            </a:rPr>
            <a:t> </a:t>
          </a:r>
          <a:r>
            <a:rPr lang="en-US" err="1">
              <a:latin typeface="Tahoma"/>
              <a:ea typeface="Tahoma"/>
              <a:cs typeface="Tahoma"/>
            </a:rPr>
            <a:t>l'attenzione</a:t>
          </a:r>
          <a:r>
            <a:rPr lang="en-US">
              <a:latin typeface="Tahoma"/>
              <a:ea typeface="Tahoma"/>
              <a:cs typeface="Tahoma"/>
            </a:rPr>
            <a:t> </a:t>
          </a:r>
          <a:r>
            <a:rPr lang="en-US" err="1">
              <a:latin typeface="Tahoma"/>
              <a:ea typeface="Tahoma"/>
              <a:cs typeface="Tahoma"/>
            </a:rPr>
            <a:t>delle</a:t>
          </a:r>
          <a:r>
            <a:rPr lang="en-US">
              <a:latin typeface="Tahoma"/>
              <a:ea typeface="Tahoma"/>
              <a:cs typeface="Tahoma"/>
            </a:rPr>
            <a:t> </a:t>
          </a:r>
          <a:r>
            <a:rPr lang="en-US" err="1">
              <a:latin typeface="Tahoma"/>
              <a:ea typeface="Tahoma"/>
              <a:cs typeface="Tahoma"/>
            </a:rPr>
            <a:t>femmine</a:t>
          </a:r>
          <a:r>
            <a:rPr lang="en-US">
              <a:latin typeface="Tahoma"/>
              <a:ea typeface="Tahoma"/>
              <a:cs typeface="Tahoma"/>
            </a:rPr>
            <a:t>. Nel </a:t>
          </a:r>
          <a:r>
            <a:rPr lang="en-US" err="1">
              <a:latin typeface="Tahoma"/>
              <a:ea typeface="Tahoma"/>
              <a:cs typeface="Tahoma"/>
            </a:rPr>
            <a:t>frattempo</a:t>
          </a:r>
          <a:r>
            <a:rPr lang="en-US">
              <a:latin typeface="Tahoma"/>
              <a:ea typeface="Tahoma"/>
              <a:cs typeface="Tahoma"/>
            </a:rPr>
            <a:t>, la </a:t>
          </a:r>
          <a:r>
            <a:rPr lang="en-US" err="1">
              <a:latin typeface="Tahoma"/>
              <a:ea typeface="Tahoma"/>
              <a:cs typeface="Tahoma"/>
            </a:rPr>
            <a:t>femmina</a:t>
          </a:r>
          <a:r>
            <a:rPr lang="en-US">
              <a:latin typeface="Tahoma"/>
              <a:ea typeface="Tahoma"/>
              <a:cs typeface="Tahoma"/>
            </a:rPr>
            <a:t> è </a:t>
          </a:r>
          <a:r>
            <a:rPr lang="en-US" err="1">
              <a:latin typeface="Tahoma"/>
              <a:ea typeface="Tahoma"/>
              <a:cs typeface="Tahoma"/>
            </a:rPr>
            <a:t>incaricata</a:t>
          </a:r>
          <a:r>
            <a:rPr lang="en-US">
              <a:latin typeface="Tahoma"/>
              <a:ea typeface="Tahoma"/>
              <a:cs typeface="Tahoma"/>
            </a:rPr>
            <a:t> di </a:t>
          </a:r>
          <a:r>
            <a:rPr lang="en-US" err="1">
              <a:latin typeface="Tahoma"/>
              <a:ea typeface="Tahoma"/>
              <a:cs typeface="Tahoma"/>
            </a:rPr>
            <a:t>scegliere</a:t>
          </a:r>
          <a:r>
            <a:rPr lang="en-US">
              <a:latin typeface="Tahoma"/>
              <a:ea typeface="Tahoma"/>
              <a:cs typeface="Tahoma"/>
            </a:rPr>
            <a:t> </a:t>
          </a:r>
          <a:r>
            <a:rPr lang="en-US" err="1">
              <a:latin typeface="Tahoma"/>
              <a:ea typeface="Tahoma"/>
              <a:cs typeface="Tahoma"/>
            </a:rPr>
            <a:t>quella</a:t>
          </a:r>
          <a:r>
            <a:rPr lang="en-US">
              <a:latin typeface="Tahoma"/>
              <a:ea typeface="Tahoma"/>
              <a:cs typeface="Tahoma"/>
            </a:rPr>
            <a:t> </a:t>
          </a:r>
          <a:r>
            <a:rPr lang="en-US" err="1">
              <a:latin typeface="Tahoma"/>
              <a:ea typeface="Tahoma"/>
              <a:cs typeface="Tahoma"/>
            </a:rPr>
            <a:t>che</a:t>
          </a:r>
          <a:r>
            <a:rPr lang="en-US">
              <a:latin typeface="Tahoma"/>
              <a:ea typeface="Tahoma"/>
              <a:cs typeface="Tahoma"/>
            </a:rPr>
            <a:t> </a:t>
          </a:r>
          <a:r>
            <a:rPr lang="en-US" err="1">
              <a:latin typeface="Tahoma"/>
              <a:ea typeface="Tahoma"/>
              <a:cs typeface="Tahoma"/>
            </a:rPr>
            <a:t>ritiene</a:t>
          </a:r>
          <a:r>
            <a:rPr lang="en-US">
              <a:latin typeface="Tahoma"/>
              <a:ea typeface="Tahoma"/>
              <a:cs typeface="Tahoma"/>
            </a:rPr>
            <a:t> </a:t>
          </a:r>
          <a:r>
            <a:rPr lang="en-US" err="1">
              <a:latin typeface="Tahoma"/>
              <a:ea typeface="Tahoma"/>
              <a:cs typeface="Tahoma"/>
            </a:rPr>
            <a:t>appropriata</a:t>
          </a:r>
          <a:r>
            <a:rPr lang="en-US">
              <a:latin typeface="Tahoma"/>
              <a:ea typeface="Tahoma"/>
              <a:cs typeface="Tahoma"/>
            </a:rPr>
            <a:t> da </a:t>
          </a:r>
          <a:r>
            <a:rPr lang="en-US" err="1">
              <a:latin typeface="Tahoma"/>
              <a:ea typeface="Tahoma"/>
              <a:cs typeface="Tahoma"/>
            </a:rPr>
            <a:t>riprodurre</a:t>
          </a:r>
          <a:r>
            <a:rPr lang="en-US">
              <a:latin typeface="Tahoma"/>
              <a:ea typeface="Tahoma"/>
              <a:cs typeface="Tahoma"/>
            </a:rPr>
            <a:t>.</a:t>
          </a:r>
        </a:p>
      </dgm:t>
    </dgm:pt>
    <dgm:pt modelId="{0BB860D2-83F6-49FF-A1F5-F381196976E1}" type="parTrans" cxnId="{8090079C-E5AC-483A-B42B-7FB4E212E71F}">
      <dgm:prSet/>
      <dgm:spPr/>
      <dgm:t>
        <a:bodyPr/>
        <a:lstStyle/>
        <a:p>
          <a:endParaRPr lang="en-US"/>
        </a:p>
      </dgm:t>
    </dgm:pt>
    <dgm:pt modelId="{9A1887D2-4B0E-4F01-BB0E-8D30E9F2A708}" type="sibTrans" cxnId="{8090079C-E5AC-483A-B42B-7FB4E212E71F}">
      <dgm:prSet/>
      <dgm:spPr/>
      <dgm:t>
        <a:bodyPr/>
        <a:lstStyle/>
        <a:p>
          <a:endParaRPr lang="en-US"/>
        </a:p>
      </dgm:t>
    </dgm:pt>
    <dgm:pt modelId="{C7B5C7E1-7704-4A1E-B614-DA42CA2D2AF5}">
      <dgm:prSet/>
      <dgm:spPr/>
      <dgm:t>
        <a:bodyPr/>
        <a:lstStyle/>
        <a:p>
          <a:r>
            <a:rPr lang="en-US" dirty="0" err="1">
              <a:latin typeface="Tahoma"/>
              <a:ea typeface="Tahoma"/>
              <a:cs typeface="Tahoma"/>
            </a:rPr>
            <a:t>Dopo</a:t>
          </a:r>
          <a:r>
            <a:rPr lang="en-US" dirty="0">
              <a:latin typeface="Tahoma"/>
              <a:ea typeface="Tahoma"/>
              <a:cs typeface="Tahoma"/>
            </a:rPr>
            <a:t> </a:t>
          </a:r>
          <a:r>
            <a:rPr lang="en-US" dirty="0" err="1">
              <a:latin typeface="Tahoma"/>
              <a:ea typeface="Tahoma"/>
              <a:cs typeface="Tahoma"/>
            </a:rPr>
            <a:t>essersi</a:t>
          </a:r>
          <a:r>
            <a:rPr lang="en-US" dirty="0">
              <a:latin typeface="Tahoma"/>
              <a:ea typeface="Tahoma"/>
              <a:cs typeface="Tahoma"/>
            </a:rPr>
            <a:t> </a:t>
          </a:r>
          <a:r>
            <a:rPr lang="en-US" dirty="0" err="1">
              <a:latin typeface="Tahoma"/>
              <a:ea typeface="Tahoma"/>
              <a:cs typeface="Tahoma"/>
            </a:rPr>
            <a:t>accoppiato</a:t>
          </a:r>
          <a:r>
            <a:rPr lang="en-US" dirty="0">
              <a:latin typeface="Tahoma"/>
              <a:ea typeface="Tahoma"/>
              <a:cs typeface="Tahoma"/>
            </a:rPr>
            <a:t> con </a:t>
          </a:r>
          <a:r>
            <a:rPr lang="en-US" dirty="0" err="1">
              <a:latin typeface="Tahoma"/>
              <a:ea typeface="Tahoma"/>
              <a:cs typeface="Tahoma"/>
            </a:rPr>
            <a:t>questa</a:t>
          </a:r>
          <a:r>
            <a:rPr lang="en-US" dirty="0">
              <a:latin typeface="Tahoma"/>
              <a:ea typeface="Tahoma"/>
              <a:cs typeface="Tahoma"/>
            </a:rPr>
            <a:t> </a:t>
          </a:r>
          <a:r>
            <a:rPr lang="en-US" dirty="0" err="1">
              <a:latin typeface="Tahoma"/>
              <a:ea typeface="Tahoma"/>
              <a:cs typeface="Tahoma"/>
            </a:rPr>
            <a:t>coppia</a:t>
          </a:r>
          <a:r>
            <a:rPr lang="en-US" dirty="0">
              <a:latin typeface="Tahoma"/>
              <a:ea typeface="Tahoma"/>
              <a:cs typeface="Tahoma"/>
            </a:rPr>
            <a:t>, </a:t>
          </a:r>
          <a:r>
            <a:rPr lang="en-US" b="1" dirty="0" err="1">
              <a:latin typeface="Tahoma"/>
              <a:ea typeface="Tahoma"/>
              <a:cs typeface="Tahoma"/>
            </a:rPr>
            <a:t>il</a:t>
          </a:r>
          <a:r>
            <a:rPr lang="en-US" b="1" dirty="0">
              <a:latin typeface="Tahoma"/>
              <a:ea typeface="Tahoma"/>
              <a:cs typeface="Tahoma"/>
            </a:rPr>
            <a:t> </a:t>
          </a:r>
          <a:r>
            <a:rPr lang="en-US" b="1" dirty="0" err="1">
              <a:latin typeface="Tahoma"/>
              <a:ea typeface="Tahoma"/>
              <a:cs typeface="Tahoma"/>
            </a:rPr>
            <a:t>maschio</a:t>
          </a:r>
          <a:r>
            <a:rPr lang="en-US" b="1" dirty="0">
              <a:latin typeface="Tahoma"/>
              <a:ea typeface="Tahoma"/>
              <a:cs typeface="Tahoma"/>
            </a:rPr>
            <a:t> </a:t>
          </a:r>
          <a:r>
            <a:rPr lang="en-US" b="1" dirty="0" err="1">
              <a:latin typeface="Tahoma"/>
              <a:ea typeface="Tahoma"/>
              <a:cs typeface="Tahoma"/>
            </a:rPr>
            <a:t>può</a:t>
          </a:r>
          <a:r>
            <a:rPr lang="en-US" b="1" dirty="0">
              <a:latin typeface="Tahoma"/>
              <a:ea typeface="Tahoma"/>
              <a:cs typeface="Tahoma"/>
            </a:rPr>
            <a:t> </a:t>
          </a:r>
          <a:r>
            <a:rPr lang="en-US" b="1" dirty="0" err="1">
              <a:latin typeface="Tahoma"/>
              <a:ea typeface="Tahoma"/>
              <a:cs typeface="Tahoma"/>
            </a:rPr>
            <a:t>ripetere</a:t>
          </a:r>
          <a:r>
            <a:rPr lang="en-US" b="1" dirty="0">
              <a:latin typeface="Tahoma"/>
              <a:ea typeface="Tahoma"/>
              <a:cs typeface="Tahoma"/>
            </a:rPr>
            <a:t> </a:t>
          </a:r>
          <a:r>
            <a:rPr lang="en-US" b="1" dirty="0" err="1">
              <a:latin typeface="Tahoma"/>
              <a:ea typeface="Tahoma"/>
              <a:cs typeface="Tahoma"/>
            </a:rPr>
            <a:t>il</a:t>
          </a:r>
          <a:r>
            <a:rPr lang="en-US" b="1" dirty="0">
              <a:latin typeface="Tahoma"/>
              <a:ea typeface="Tahoma"/>
              <a:cs typeface="Tahoma"/>
            </a:rPr>
            <a:t> </a:t>
          </a:r>
          <a:r>
            <a:rPr lang="en-US" b="1" dirty="0" err="1">
              <a:latin typeface="Tahoma"/>
              <a:ea typeface="Tahoma"/>
              <a:cs typeface="Tahoma"/>
            </a:rPr>
            <a:t>rituale</a:t>
          </a:r>
          <a:r>
            <a:rPr lang="en-US" b="1" dirty="0">
              <a:latin typeface="Tahoma"/>
              <a:ea typeface="Tahoma"/>
              <a:cs typeface="Tahoma"/>
            </a:rPr>
            <a:t> con </a:t>
          </a:r>
          <a:r>
            <a:rPr lang="en-US" b="1" dirty="0" err="1">
              <a:latin typeface="Tahoma"/>
              <a:ea typeface="Tahoma"/>
              <a:cs typeface="Tahoma"/>
            </a:rPr>
            <a:t>altre</a:t>
          </a:r>
          <a:r>
            <a:rPr lang="en-US" b="1" dirty="0">
              <a:latin typeface="Tahoma"/>
              <a:ea typeface="Tahoma"/>
              <a:cs typeface="Tahoma"/>
            </a:rPr>
            <a:t> </a:t>
          </a:r>
          <a:r>
            <a:rPr lang="en-US" b="1" dirty="0" err="1">
              <a:latin typeface="Tahoma"/>
              <a:ea typeface="Tahoma"/>
              <a:cs typeface="Tahoma"/>
            </a:rPr>
            <a:t>femmine</a:t>
          </a:r>
          <a:r>
            <a:rPr lang="en-US" dirty="0">
              <a:latin typeface="Tahoma"/>
              <a:ea typeface="Tahoma"/>
              <a:cs typeface="Tahoma"/>
            </a:rPr>
            <a:t>, </a:t>
          </a:r>
          <a:r>
            <a:rPr lang="en-US" dirty="0" err="1">
              <a:latin typeface="Tahoma"/>
              <a:ea typeface="Tahoma"/>
              <a:cs typeface="Tahoma"/>
            </a:rPr>
            <a:t>poiché</a:t>
          </a:r>
          <a:r>
            <a:rPr lang="en-US" dirty="0">
              <a:latin typeface="Tahoma"/>
              <a:ea typeface="Tahoma"/>
              <a:cs typeface="Tahoma"/>
            </a:rPr>
            <a:t> non forma </a:t>
          </a:r>
          <a:r>
            <a:rPr lang="en-US" dirty="0" err="1">
              <a:latin typeface="Tahoma"/>
              <a:ea typeface="Tahoma"/>
              <a:cs typeface="Tahoma"/>
            </a:rPr>
            <a:t>legami</a:t>
          </a:r>
          <a:r>
            <a:rPr lang="en-US" dirty="0">
              <a:latin typeface="Tahoma"/>
              <a:ea typeface="Tahoma"/>
              <a:cs typeface="Tahoma"/>
            </a:rPr>
            <a:t> </a:t>
          </a:r>
          <a:r>
            <a:rPr lang="en-US" dirty="0" err="1">
              <a:latin typeface="Tahoma"/>
              <a:ea typeface="Tahoma"/>
              <a:cs typeface="Tahoma"/>
            </a:rPr>
            <a:t>permanenti</a:t>
          </a:r>
          <a:r>
            <a:rPr lang="en-US" dirty="0">
              <a:latin typeface="Tahoma"/>
              <a:ea typeface="Tahoma"/>
              <a:cs typeface="Tahoma"/>
            </a:rPr>
            <a:t> come </a:t>
          </a:r>
          <a:r>
            <a:rPr lang="en-US" dirty="0" err="1">
              <a:latin typeface="Tahoma"/>
              <a:ea typeface="Tahoma"/>
              <a:cs typeface="Tahoma"/>
            </a:rPr>
            <a:t>gli</a:t>
          </a:r>
          <a:r>
            <a:rPr lang="en-US" dirty="0">
              <a:latin typeface="Tahoma"/>
              <a:ea typeface="Tahoma"/>
              <a:cs typeface="Tahoma"/>
            </a:rPr>
            <a:t> </a:t>
          </a:r>
          <a:r>
            <a:rPr lang="en-US" dirty="0" err="1">
              <a:latin typeface="Tahoma"/>
              <a:ea typeface="Tahoma"/>
              <a:cs typeface="Tahoma"/>
            </a:rPr>
            <a:t>altri</a:t>
          </a:r>
          <a:r>
            <a:rPr lang="en-US" dirty="0">
              <a:latin typeface="Tahoma"/>
              <a:ea typeface="Tahoma"/>
              <a:cs typeface="Tahoma"/>
            </a:rPr>
            <a:t> </a:t>
          </a:r>
          <a:r>
            <a:rPr lang="en-US" dirty="0" err="1">
              <a:latin typeface="Tahoma"/>
              <a:ea typeface="Tahoma"/>
              <a:cs typeface="Tahoma"/>
            </a:rPr>
            <a:t>uccelli</a:t>
          </a:r>
          <a:r>
            <a:rPr lang="en-US" dirty="0">
              <a:latin typeface="Tahoma"/>
              <a:ea typeface="Tahoma"/>
              <a:cs typeface="Tahoma"/>
            </a:rPr>
            <a:t>, </a:t>
          </a:r>
          <a:r>
            <a:rPr lang="en-US" dirty="0" err="1">
              <a:latin typeface="Tahoma"/>
              <a:ea typeface="Tahoma"/>
              <a:cs typeface="Tahoma"/>
            </a:rPr>
            <a:t>che</a:t>
          </a:r>
          <a:r>
            <a:rPr lang="en-US" dirty="0">
              <a:latin typeface="Tahoma"/>
              <a:ea typeface="Tahoma"/>
              <a:cs typeface="Tahoma"/>
            </a:rPr>
            <a:t> </a:t>
          </a:r>
          <a:r>
            <a:rPr lang="en-US" dirty="0" err="1">
              <a:latin typeface="Tahoma"/>
              <a:ea typeface="Tahoma"/>
              <a:cs typeface="Tahoma"/>
            </a:rPr>
            <a:t>sono</a:t>
          </a:r>
          <a:r>
            <a:rPr lang="en-US" dirty="0">
              <a:latin typeface="Tahoma"/>
              <a:ea typeface="Tahoma"/>
              <a:cs typeface="Tahoma"/>
            </a:rPr>
            <a:t> </a:t>
          </a:r>
          <a:r>
            <a:rPr lang="en-US" dirty="0" err="1">
              <a:latin typeface="Tahoma"/>
              <a:ea typeface="Tahoma"/>
              <a:cs typeface="Tahoma"/>
            </a:rPr>
            <a:t>fedeli</a:t>
          </a:r>
          <a:r>
            <a:rPr lang="en-US" dirty="0">
              <a:latin typeface="Tahoma"/>
              <a:ea typeface="Tahoma"/>
              <a:cs typeface="Tahoma"/>
            </a:rPr>
            <a:t> </a:t>
          </a:r>
          <a:r>
            <a:rPr lang="en-US" dirty="0" err="1">
              <a:latin typeface="Tahoma"/>
              <a:ea typeface="Tahoma"/>
              <a:cs typeface="Tahoma"/>
            </a:rPr>
            <a:t>alla</a:t>
          </a:r>
          <a:r>
            <a:rPr lang="en-US" dirty="0">
              <a:latin typeface="Tahoma"/>
              <a:ea typeface="Tahoma"/>
              <a:cs typeface="Tahoma"/>
            </a:rPr>
            <a:t> </a:t>
          </a:r>
          <a:r>
            <a:rPr lang="en-US" dirty="0" err="1">
              <a:latin typeface="Tahoma"/>
              <a:ea typeface="Tahoma"/>
              <a:cs typeface="Tahoma"/>
            </a:rPr>
            <a:t>sua</a:t>
          </a:r>
          <a:r>
            <a:rPr lang="en-US" dirty="0">
              <a:latin typeface="Tahoma"/>
              <a:ea typeface="Tahoma"/>
              <a:cs typeface="Tahoma"/>
            </a:rPr>
            <a:t> </a:t>
          </a:r>
          <a:r>
            <a:rPr lang="en-US" dirty="0" err="1" smtClean="0">
              <a:latin typeface="Tahoma"/>
              <a:ea typeface="Tahoma"/>
              <a:cs typeface="Tahoma"/>
            </a:rPr>
            <a:t>compagna</a:t>
          </a:r>
          <a:r>
            <a:rPr lang="en-US" dirty="0" smtClean="0">
              <a:latin typeface="Tahoma"/>
              <a:ea typeface="Tahoma"/>
              <a:cs typeface="Tahoma"/>
            </a:rPr>
            <a:t>. Durante </a:t>
          </a:r>
          <a:r>
            <a:rPr lang="en-US" dirty="0" err="1">
              <a:latin typeface="Tahoma"/>
              <a:ea typeface="Tahoma"/>
              <a:cs typeface="Tahoma"/>
            </a:rPr>
            <a:t>il</a:t>
          </a:r>
          <a:r>
            <a:rPr lang="en-US" dirty="0">
              <a:latin typeface="Tahoma"/>
              <a:ea typeface="Tahoma"/>
              <a:cs typeface="Tahoma"/>
            </a:rPr>
            <a:t> </a:t>
          </a:r>
          <a:r>
            <a:rPr lang="en-US" dirty="0" err="1">
              <a:latin typeface="Tahoma"/>
              <a:ea typeface="Tahoma"/>
              <a:cs typeface="Tahoma"/>
            </a:rPr>
            <a:t>prossimo</a:t>
          </a:r>
          <a:r>
            <a:rPr lang="en-US" dirty="0">
              <a:latin typeface="Tahoma"/>
              <a:ea typeface="Tahoma"/>
              <a:cs typeface="Tahoma"/>
            </a:rPr>
            <a:t> </a:t>
          </a:r>
          <a:r>
            <a:rPr lang="en-US" dirty="0" err="1">
              <a:latin typeface="Tahoma"/>
              <a:ea typeface="Tahoma"/>
              <a:cs typeface="Tahoma"/>
            </a:rPr>
            <a:t>ciclo</a:t>
          </a:r>
          <a:r>
            <a:rPr lang="en-US" dirty="0">
              <a:latin typeface="Tahoma"/>
              <a:ea typeface="Tahoma"/>
              <a:cs typeface="Tahoma"/>
            </a:rPr>
            <a:t> </a:t>
          </a:r>
          <a:r>
            <a:rPr lang="en-US" dirty="0" err="1">
              <a:latin typeface="Tahoma"/>
              <a:ea typeface="Tahoma"/>
              <a:cs typeface="Tahoma"/>
            </a:rPr>
            <a:t>riproduttivo</a:t>
          </a:r>
          <a:r>
            <a:rPr lang="en-US" dirty="0">
              <a:latin typeface="Tahoma"/>
              <a:ea typeface="Tahoma"/>
              <a:cs typeface="Tahoma"/>
            </a:rPr>
            <a:t> la </a:t>
          </a:r>
          <a:r>
            <a:rPr lang="en-US" dirty="0" err="1">
              <a:latin typeface="Tahoma"/>
              <a:ea typeface="Tahoma"/>
              <a:cs typeface="Tahoma"/>
            </a:rPr>
            <a:t>femmina</a:t>
          </a:r>
          <a:r>
            <a:rPr lang="en-US" dirty="0">
              <a:latin typeface="Tahoma"/>
              <a:ea typeface="Tahoma"/>
              <a:cs typeface="Tahoma"/>
            </a:rPr>
            <a:t> </a:t>
          </a:r>
          <a:r>
            <a:rPr lang="en-US" dirty="0" err="1">
              <a:latin typeface="Tahoma"/>
              <a:ea typeface="Tahoma"/>
              <a:cs typeface="Tahoma"/>
            </a:rPr>
            <a:t>si</a:t>
          </a:r>
          <a:r>
            <a:rPr lang="en-US" dirty="0">
              <a:latin typeface="Tahoma"/>
              <a:ea typeface="Tahoma"/>
              <a:cs typeface="Tahoma"/>
            </a:rPr>
            <a:t> </a:t>
          </a:r>
          <a:r>
            <a:rPr lang="en-US" dirty="0" err="1">
              <a:latin typeface="Tahoma"/>
              <a:ea typeface="Tahoma"/>
              <a:cs typeface="Tahoma"/>
            </a:rPr>
            <a:t>accoppierà</a:t>
          </a:r>
          <a:r>
            <a:rPr lang="en-US" dirty="0">
              <a:latin typeface="Tahoma"/>
              <a:ea typeface="Tahoma"/>
              <a:cs typeface="Tahoma"/>
            </a:rPr>
            <a:t> con un </a:t>
          </a:r>
          <a:r>
            <a:rPr lang="en-US" dirty="0" err="1">
              <a:latin typeface="Tahoma"/>
              <a:ea typeface="Tahoma"/>
              <a:cs typeface="Tahoma"/>
            </a:rPr>
            <a:t>altro</a:t>
          </a:r>
          <a:r>
            <a:rPr lang="en-US" dirty="0">
              <a:latin typeface="Tahoma"/>
              <a:ea typeface="Tahoma"/>
              <a:cs typeface="Tahoma"/>
            </a:rPr>
            <a:t> </a:t>
          </a:r>
          <a:r>
            <a:rPr lang="en-US" dirty="0" err="1">
              <a:latin typeface="Tahoma"/>
              <a:ea typeface="Tahoma"/>
              <a:cs typeface="Tahoma"/>
            </a:rPr>
            <a:t>maschio</a:t>
          </a:r>
          <a:r>
            <a:rPr lang="en-US" dirty="0">
              <a:latin typeface="Tahoma"/>
              <a:ea typeface="Tahoma"/>
              <a:cs typeface="Tahoma"/>
            </a:rPr>
            <a:t>. </a:t>
          </a:r>
          <a:r>
            <a:rPr lang="en-US" dirty="0" err="1" smtClean="0">
              <a:latin typeface="Tahoma"/>
              <a:ea typeface="Tahoma"/>
              <a:cs typeface="Tahoma"/>
            </a:rPr>
            <a:t>ogni</a:t>
          </a:r>
          <a:r>
            <a:rPr lang="en-US" dirty="0" smtClean="0">
              <a:latin typeface="Tahoma"/>
              <a:ea typeface="Tahoma"/>
              <a:cs typeface="Tahoma"/>
            </a:rPr>
            <a:t> </a:t>
          </a:r>
          <a:r>
            <a:rPr lang="en-US" dirty="0" err="1">
              <a:latin typeface="Tahoma"/>
              <a:ea typeface="Tahoma"/>
              <a:cs typeface="Tahoma"/>
            </a:rPr>
            <a:t>maschio</a:t>
          </a:r>
          <a:r>
            <a:rPr lang="en-US" dirty="0">
              <a:latin typeface="Tahoma"/>
              <a:ea typeface="Tahoma"/>
              <a:cs typeface="Tahoma"/>
            </a:rPr>
            <a:t> ha un </a:t>
          </a:r>
          <a:r>
            <a:rPr lang="en-US" dirty="0" err="1">
              <a:latin typeface="Tahoma"/>
              <a:ea typeface="Tahoma"/>
              <a:cs typeface="Tahoma"/>
            </a:rPr>
            <a:t>territorio</a:t>
          </a:r>
          <a:r>
            <a:rPr lang="en-US" dirty="0">
              <a:latin typeface="Tahoma"/>
              <a:ea typeface="Tahoma"/>
              <a:cs typeface="Tahoma"/>
            </a:rPr>
            <a:t> </a:t>
          </a:r>
          <a:r>
            <a:rPr lang="en-US" dirty="0" err="1">
              <a:latin typeface="Tahoma"/>
              <a:ea typeface="Tahoma"/>
              <a:cs typeface="Tahoma"/>
            </a:rPr>
            <a:t>stabilito</a:t>
          </a:r>
          <a:r>
            <a:rPr lang="en-US" dirty="0">
              <a:latin typeface="Tahoma"/>
              <a:ea typeface="Tahoma"/>
              <a:cs typeface="Tahoma"/>
            </a:rPr>
            <a:t>, </a:t>
          </a:r>
          <a:r>
            <a:rPr lang="en-US" dirty="0" err="1">
              <a:latin typeface="Tahoma"/>
              <a:ea typeface="Tahoma"/>
              <a:cs typeface="Tahoma"/>
            </a:rPr>
            <a:t>poiché</a:t>
          </a:r>
          <a:r>
            <a:rPr lang="en-US" dirty="0">
              <a:latin typeface="Tahoma"/>
              <a:ea typeface="Tahoma"/>
              <a:cs typeface="Tahoma"/>
            </a:rPr>
            <a:t> </a:t>
          </a:r>
          <a:r>
            <a:rPr lang="en-US" dirty="0" err="1">
              <a:latin typeface="Tahoma"/>
              <a:ea typeface="Tahoma"/>
              <a:cs typeface="Tahoma"/>
            </a:rPr>
            <a:t>il</a:t>
          </a:r>
          <a:r>
            <a:rPr lang="en-US" dirty="0">
              <a:latin typeface="Tahoma"/>
              <a:ea typeface="Tahoma"/>
              <a:cs typeface="Tahoma"/>
            </a:rPr>
            <a:t> </a:t>
          </a:r>
          <a:r>
            <a:rPr lang="en-US" dirty="0" err="1">
              <a:latin typeface="Tahoma"/>
              <a:ea typeface="Tahoma"/>
              <a:cs typeface="Tahoma"/>
            </a:rPr>
            <a:t>colibrì</a:t>
          </a:r>
          <a:r>
            <a:rPr lang="en-US" dirty="0">
              <a:latin typeface="Tahoma"/>
              <a:ea typeface="Tahoma"/>
              <a:cs typeface="Tahoma"/>
            </a:rPr>
            <a:t> è un </a:t>
          </a:r>
          <a:r>
            <a:rPr lang="en-US" dirty="0" err="1">
              <a:latin typeface="Tahoma"/>
              <a:ea typeface="Tahoma"/>
              <a:cs typeface="Tahoma"/>
            </a:rPr>
            <a:t>animale</a:t>
          </a:r>
          <a:r>
            <a:rPr lang="en-US" dirty="0">
              <a:latin typeface="Tahoma"/>
              <a:ea typeface="Tahoma"/>
              <a:cs typeface="Tahoma"/>
            </a:rPr>
            <a:t> </a:t>
          </a:r>
          <a:r>
            <a:rPr lang="en-US" dirty="0" err="1">
              <a:latin typeface="Tahoma"/>
              <a:ea typeface="Tahoma"/>
              <a:cs typeface="Tahoma"/>
            </a:rPr>
            <a:t>altamente</a:t>
          </a:r>
          <a:r>
            <a:rPr lang="en-US" dirty="0">
              <a:latin typeface="Tahoma"/>
              <a:ea typeface="Tahoma"/>
              <a:cs typeface="Tahoma"/>
            </a:rPr>
            <a:t> </a:t>
          </a:r>
          <a:r>
            <a:rPr lang="en-US" dirty="0" err="1">
              <a:latin typeface="Tahoma"/>
              <a:ea typeface="Tahoma"/>
              <a:cs typeface="Tahoma"/>
            </a:rPr>
            <a:t>territoriale</a:t>
          </a:r>
          <a:r>
            <a:rPr lang="en-US" dirty="0">
              <a:latin typeface="Tahoma"/>
              <a:ea typeface="Tahoma"/>
              <a:cs typeface="Tahoma"/>
            </a:rPr>
            <a:t> e </a:t>
          </a:r>
          <a:r>
            <a:rPr lang="en-US" dirty="0" err="1">
              <a:latin typeface="Tahoma"/>
              <a:ea typeface="Tahoma"/>
              <a:cs typeface="Tahoma"/>
            </a:rPr>
            <a:t>accetterà</a:t>
          </a:r>
          <a:r>
            <a:rPr lang="en-US" dirty="0">
              <a:latin typeface="Tahoma"/>
              <a:ea typeface="Tahoma"/>
              <a:cs typeface="Tahoma"/>
            </a:rPr>
            <a:t> </a:t>
          </a:r>
          <a:r>
            <a:rPr lang="en-US" dirty="0" err="1">
              <a:latin typeface="Tahoma"/>
              <a:ea typeface="Tahoma"/>
              <a:cs typeface="Tahoma"/>
            </a:rPr>
            <a:t>di</a:t>
          </a:r>
          <a:r>
            <a:rPr lang="en-US" dirty="0">
              <a:latin typeface="Tahoma"/>
              <a:ea typeface="Tahoma"/>
              <a:cs typeface="Tahoma"/>
            </a:rPr>
            <a:t> </a:t>
          </a:r>
          <a:r>
            <a:rPr lang="en-US" dirty="0" err="1">
              <a:latin typeface="Tahoma"/>
              <a:ea typeface="Tahoma"/>
              <a:cs typeface="Tahoma"/>
            </a:rPr>
            <a:t>accoppiarsi</a:t>
          </a:r>
          <a:r>
            <a:rPr lang="en-US" dirty="0">
              <a:latin typeface="Tahoma"/>
              <a:ea typeface="Tahoma"/>
              <a:cs typeface="Tahoma"/>
            </a:rPr>
            <a:t> solo con </a:t>
          </a:r>
          <a:r>
            <a:rPr lang="en-US" dirty="0" err="1">
              <a:latin typeface="Tahoma"/>
              <a:ea typeface="Tahoma"/>
              <a:cs typeface="Tahoma"/>
            </a:rPr>
            <a:t>una</a:t>
          </a:r>
          <a:r>
            <a:rPr lang="en-US" dirty="0">
              <a:latin typeface="Tahoma"/>
              <a:ea typeface="Tahoma"/>
              <a:cs typeface="Tahoma"/>
            </a:rPr>
            <a:t> o </a:t>
          </a:r>
          <a:r>
            <a:rPr lang="en-US" dirty="0" err="1">
              <a:latin typeface="Tahoma"/>
              <a:ea typeface="Tahoma"/>
              <a:cs typeface="Tahoma"/>
            </a:rPr>
            <a:t>più</a:t>
          </a:r>
          <a:r>
            <a:rPr lang="en-US" dirty="0">
              <a:latin typeface="Tahoma"/>
              <a:ea typeface="Tahoma"/>
              <a:cs typeface="Tahoma"/>
            </a:rPr>
            <a:t> </a:t>
          </a:r>
          <a:r>
            <a:rPr lang="en-US" dirty="0" err="1">
              <a:latin typeface="Tahoma"/>
              <a:ea typeface="Tahoma"/>
              <a:cs typeface="Tahoma"/>
            </a:rPr>
            <a:t>femmine</a:t>
          </a:r>
          <a:r>
            <a:rPr lang="en-US" dirty="0">
              <a:latin typeface="Tahoma"/>
              <a:ea typeface="Tahoma"/>
              <a:cs typeface="Tahoma"/>
            </a:rPr>
            <a:t> </a:t>
          </a:r>
          <a:r>
            <a:rPr lang="en-US" dirty="0" err="1">
              <a:latin typeface="Tahoma"/>
              <a:ea typeface="Tahoma"/>
              <a:cs typeface="Tahoma"/>
            </a:rPr>
            <a:t>all'interno</a:t>
          </a:r>
          <a:r>
            <a:rPr lang="en-US" dirty="0">
              <a:latin typeface="Tahoma"/>
              <a:ea typeface="Tahoma"/>
              <a:cs typeface="Tahoma"/>
            </a:rPr>
            <a:t> </a:t>
          </a:r>
          <a:r>
            <a:rPr lang="en-US" dirty="0" err="1">
              <a:latin typeface="Tahoma"/>
              <a:ea typeface="Tahoma"/>
              <a:cs typeface="Tahoma"/>
            </a:rPr>
            <a:t>di</a:t>
          </a:r>
          <a:r>
            <a:rPr lang="en-US" dirty="0">
              <a:latin typeface="Tahoma"/>
              <a:ea typeface="Tahoma"/>
              <a:cs typeface="Tahoma"/>
            </a:rPr>
            <a:t> </a:t>
          </a:r>
          <a:r>
            <a:rPr lang="en-US" dirty="0" err="1">
              <a:latin typeface="Tahoma"/>
              <a:ea typeface="Tahoma"/>
              <a:cs typeface="Tahoma"/>
            </a:rPr>
            <a:t>quest'area</a:t>
          </a:r>
          <a:endParaRPr lang="en-US" dirty="0">
            <a:latin typeface="Tahoma"/>
            <a:ea typeface="Tahoma"/>
            <a:cs typeface="Tahoma"/>
          </a:endParaRPr>
        </a:p>
      </dgm:t>
    </dgm:pt>
    <dgm:pt modelId="{44521850-37E6-402F-915E-353865880612}" type="parTrans" cxnId="{B8FBBA93-6D31-4F17-9CB0-EB12643ADD88}">
      <dgm:prSet/>
      <dgm:spPr/>
      <dgm:t>
        <a:bodyPr/>
        <a:lstStyle/>
        <a:p>
          <a:endParaRPr lang="en-US"/>
        </a:p>
      </dgm:t>
    </dgm:pt>
    <dgm:pt modelId="{1780FBE8-85E1-418A-BDBD-EC0A5525D971}" type="sibTrans" cxnId="{B8FBBA93-6D31-4F17-9CB0-EB12643ADD88}">
      <dgm:prSet/>
      <dgm:spPr/>
      <dgm:t>
        <a:bodyPr/>
        <a:lstStyle/>
        <a:p>
          <a:endParaRPr lang="en-US"/>
        </a:p>
      </dgm:t>
    </dgm:pt>
    <dgm:pt modelId="{41640603-2D6A-4D61-9BE4-15FBF7DE8F13}">
      <dgm:prSet/>
      <dgm:spPr/>
      <dgm:t>
        <a:bodyPr/>
        <a:lstStyle/>
        <a:p>
          <a:r>
            <a:rPr lang="en-US" b="1">
              <a:latin typeface="Tahoma"/>
              <a:ea typeface="Tahoma"/>
              <a:cs typeface="Tahoma"/>
            </a:rPr>
            <a:t>Quando</a:t>
          </a:r>
          <a:r>
            <a:rPr lang="en-US">
              <a:latin typeface="Tahoma"/>
              <a:ea typeface="Tahoma"/>
              <a:cs typeface="Tahoma"/>
            </a:rPr>
            <a:t> </a:t>
          </a:r>
          <a:r>
            <a:rPr lang="en-US" err="1">
              <a:latin typeface="Tahoma"/>
              <a:ea typeface="Tahoma"/>
              <a:cs typeface="Tahoma"/>
            </a:rPr>
            <a:t>arrivano</a:t>
          </a:r>
          <a:r>
            <a:rPr lang="en-US">
              <a:latin typeface="Tahoma"/>
              <a:ea typeface="Tahoma"/>
              <a:cs typeface="Tahoma"/>
            </a:rPr>
            <a:t> le </a:t>
          </a:r>
          <a:r>
            <a:rPr lang="en-US" b="1" err="1">
              <a:latin typeface="Tahoma"/>
              <a:ea typeface="Tahoma"/>
              <a:cs typeface="Tahoma"/>
            </a:rPr>
            <a:t>alte</a:t>
          </a:r>
          <a:r>
            <a:rPr lang="en-US" b="1">
              <a:latin typeface="Tahoma"/>
              <a:ea typeface="Tahoma"/>
              <a:cs typeface="Tahoma"/>
            </a:rPr>
            <a:t> temperature</a:t>
          </a:r>
          <a:r>
            <a:rPr lang="en-US">
              <a:latin typeface="Tahoma"/>
              <a:ea typeface="Tahoma"/>
              <a:cs typeface="Tahoma"/>
            </a:rPr>
            <a:t>, </a:t>
          </a:r>
          <a:r>
            <a:rPr lang="en-US" err="1">
              <a:latin typeface="Tahoma"/>
              <a:ea typeface="Tahoma"/>
              <a:cs typeface="Tahoma"/>
            </a:rPr>
            <a:t>i</a:t>
          </a:r>
          <a:r>
            <a:rPr lang="en-US">
              <a:latin typeface="Tahoma"/>
              <a:ea typeface="Tahoma"/>
              <a:cs typeface="Tahoma"/>
            </a:rPr>
            <a:t> </a:t>
          </a:r>
          <a:r>
            <a:rPr lang="en-US" err="1">
              <a:latin typeface="Tahoma"/>
              <a:ea typeface="Tahoma"/>
              <a:cs typeface="Tahoma"/>
            </a:rPr>
            <a:t>colibrì</a:t>
          </a:r>
          <a:r>
            <a:rPr lang="en-US">
              <a:latin typeface="Tahoma"/>
              <a:ea typeface="Tahoma"/>
              <a:cs typeface="Tahoma"/>
            </a:rPr>
            <a:t> </a:t>
          </a:r>
          <a:r>
            <a:rPr lang="en-US" err="1">
              <a:latin typeface="Tahoma"/>
              <a:ea typeface="Tahoma"/>
              <a:cs typeface="Tahoma"/>
            </a:rPr>
            <a:t>tornano</a:t>
          </a:r>
          <a:r>
            <a:rPr lang="en-US">
              <a:latin typeface="Tahoma"/>
              <a:ea typeface="Tahoma"/>
              <a:cs typeface="Tahoma"/>
            </a:rPr>
            <a:t> alle </a:t>
          </a:r>
          <a:r>
            <a:rPr lang="en-US" err="1">
              <a:latin typeface="Tahoma"/>
              <a:ea typeface="Tahoma"/>
              <a:cs typeface="Tahoma"/>
            </a:rPr>
            <a:t>loro</a:t>
          </a:r>
          <a:r>
            <a:rPr lang="en-US">
              <a:latin typeface="Tahoma"/>
              <a:ea typeface="Tahoma"/>
              <a:cs typeface="Tahoma"/>
            </a:rPr>
            <a:t> </a:t>
          </a:r>
          <a:r>
            <a:rPr lang="en-US" err="1">
              <a:latin typeface="Tahoma"/>
              <a:ea typeface="Tahoma"/>
              <a:cs typeface="Tahoma"/>
            </a:rPr>
            <a:t>vecchie</a:t>
          </a:r>
          <a:r>
            <a:rPr lang="en-US">
              <a:latin typeface="Tahoma"/>
              <a:ea typeface="Tahoma"/>
              <a:cs typeface="Tahoma"/>
            </a:rPr>
            <a:t> case e </a:t>
          </a:r>
          <a:r>
            <a:rPr lang="en-US" b="1" err="1">
              <a:latin typeface="Tahoma"/>
              <a:ea typeface="Tahoma"/>
              <a:cs typeface="Tahoma"/>
            </a:rPr>
            <a:t>inizia</a:t>
          </a:r>
          <a:r>
            <a:rPr lang="en-US" b="1">
              <a:latin typeface="Tahoma"/>
              <a:ea typeface="Tahoma"/>
              <a:cs typeface="Tahoma"/>
            </a:rPr>
            <a:t> la </a:t>
          </a:r>
          <a:r>
            <a:rPr lang="en-US" b="1" err="1">
              <a:latin typeface="Tahoma"/>
              <a:ea typeface="Tahoma"/>
              <a:cs typeface="Tahoma"/>
            </a:rPr>
            <a:t>stagione</a:t>
          </a:r>
          <a:r>
            <a:rPr lang="en-US" b="1">
              <a:latin typeface="Tahoma"/>
              <a:ea typeface="Tahoma"/>
              <a:cs typeface="Tahoma"/>
            </a:rPr>
            <a:t> </a:t>
          </a:r>
          <a:r>
            <a:rPr lang="en-US" b="1" err="1">
              <a:latin typeface="Tahoma"/>
              <a:ea typeface="Tahoma"/>
              <a:cs typeface="Tahoma"/>
            </a:rPr>
            <a:t>degli</a:t>
          </a:r>
          <a:r>
            <a:rPr lang="en-US" b="1">
              <a:latin typeface="Tahoma"/>
              <a:ea typeface="Tahoma"/>
              <a:cs typeface="Tahoma"/>
            </a:rPr>
            <a:t> </a:t>
          </a:r>
          <a:r>
            <a:rPr lang="en-US" b="1" err="1">
              <a:latin typeface="Tahoma"/>
              <a:ea typeface="Tahoma"/>
              <a:cs typeface="Tahoma"/>
            </a:rPr>
            <a:t>amori</a:t>
          </a:r>
          <a:r>
            <a:rPr lang="en-US">
              <a:latin typeface="Tahoma"/>
              <a:ea typeface="Tahoma"/>
              <a:cs typeface="Tahoma"/>
            </a:rPr>
            <a:t> . Come </a:t>
          </a:r>
          <a:r>
            <a:rPr lang="en-US" err="1">
              <a:latin typeface="Tahoma"/>
              <a:ea typeface="Tahoma"/>
              <a:cs typeface="Tahoma"/>
            </a:rPr>
            <a:t>fatto</a:t>
          </a:r>
          <a:r>
            <a:rPr lang="en-US">
              <a:latin typeface="Tahoma"/>
              <a:ea typeface="Tahoma"/>
              <a:cs typeface="Tahoma"/>
            </a:rPr>
            <a:t> curioso </a:t>
          </a:r>
          <a:r>
            <a:rPr lang="en-US" err="1">
              <a:latin typeface="Tahoma"/>
              <a:ea typeface="Tahoma"/>
              <a:cs typeface="Tahoma"/>
            </a:rPr>
            <a:t>sul</a:t>
          </a:r>
          <a:r>
            <a:rPr lang="en-US">
              <a:latin typeface="Tahoma"/>
              <a:ea typeface="Tahoma"/>
              <a:cs typeface="Tahoma"/>
            </a:rPr>
            <a:t> </a:t>
          </a:r>
          <a:r>
            <a:rPr lang="en-US" err="1">
              <a:latin typeface="Tahoma"/>
              <a:ea typeface="Tahoma"/>
              <a:cs typeface="Tahoma"/>
            </a:rPr>
            <a:t>ciclo</a:t>
          </a:r>
          <a:r>
            <a:rPr lang="en-US">
              <a:latin typeface="Tahoma"/>
              <a:ea typeface="Tahoma"/>
              <a:cs typeface="Tahoma"/>
            </a:rPr>
            <a:t> di vita del </a:t>
          </a:r>
          <a:r>
            <a:rPr lang="en-US" err="1">
              <a:latin typeface="Tahoma"/>
              <a:ea typeface="Tahoma"/>
              <a:cs typeface="Tahoma"/>
            </a:rPr>
            <a:t>colibrì</a:t>
          </a:r>
          <a:r>
            <a:rPr lang="en-US">
              <a:latin typeface="Tahoma"/>
              <a:ea typeface="Tahoma"/>
              <a:cs typeface="Tahoma"/>
            </a:rPr>
            <a:t>, </a:t>
          </a:r>
          <a:r>
            <a:rPr lang="en-US" err="1">
              <a:latin typeface="Tahoma"/>
              <a:ea typeface="Tahoma"/>
              <a:cs typeface="Tahoma"/>
            </a:rPr>
            <a:t>possiamo</a:t>
          </a:r>
          <a:r>
            <a:rPr lang="en-US">
              <a:latin typeface="Tahoma"/>
              <a:ea typeface="Tahoma"/>
              <a:cs typeface="Tahoma"/>
            </a:rPr>
            <a:t> dire </a:t>
          </a:r>
          <a:r>
            <a:rPr lang="en-US" err="1">
              <a:latin typeface="Tahoma"/>
              <a:ea typeface="Tahoma"/>
              <a:cs typeface="Tahoma"/>
            </a:rPr>
            <a:t>che</a:t>
          </a:r>
          <a:r>
            <a:rPr lang="en-US">
              <a:latin typeface="Tahoma"/>
              <a:ea typeface="Tahoma"/>
              <a:cs typeface="Tahoma"/>
            </a:rPr>
            <a:t> </a:t>
          </a:r>
          <a:r>
            <a:rPr lang="en-US" err="1">
              <a:latin typeface="Tahoma"/>
              <a:ea typeface="Tahoma"/>
              <a:cs typeface="Tahoma"/>
            </a:rPr>
            <a:t>i</a:t>
          </a:r>
          <a:r>
            <a:rPr lang="en-US">
              <a:latin typeface="Tahoma"/>
              <a:ea typeface="Tahoma"/>
              <a:cs typeface="Tahoma"/>
            </a:rPr>
            <a:t> </a:t>
          </a:r>
          <a:r>
            <a:rPr lang="en-US" err="1">
              <a:latin typeface="Tahoma"/>
              <a:ea typeface="Tahoma"/>
              <a:cs typeface="Tahoma"/>
            </a:rPr>
            <a:t>maschi</a:t>
          </a:r>
          <a:r>
            <a:rPr lang="en-US">
              <a:latin typeface="Tahoma"/>
              <a:ea typeface="Tahoma"/>
              <a:cs typeface="Tahoma"/>
            </a:rPr>
            <a:t> </a:t>
          </a:r>
          <a:r>
            <a:rPr lang="en-US" err="1">
              <a:latin typeface="Tahoma"/>
              <a:ea typeface="Tahoma"/>
              <a:cs typeface="Tahoma"/>
            </a:rPr>
            <a:t>ritornano</a:t>
          </a:r>
          <a:r>
            <a:rPr lang="en-US">
              <a:latin typeface="Tahoma"/>
              <a:ea typeface="Tahoma"/>
              <a:cs typeface="Tahoma"/>
            </a:rPr>
            <a:t> </a:t>
          </a:r>
          <a:r>
            <a:rPr lang="en-US" err="1">
              <a:latin typeface="Tahoma"/>
              <a:ea typeface="Tahoma"/>
              <a:cs typeface="Tahoma"/>
            </a:rPr>
            <a:t>tra</a:t>
          </a:r>
          <a:r>
            <a:rPr lang="en-US">
              <a:latin typeface="Tahoma"/>
              <a:ea typeface="Tahoma"/>
              <a:cs typeface="Tahoma"/>
            </a:rPr>
            <a:t> 8 e 10 </a:t>
          </a:r>
          <a:r>
            <a:rPr lang="en-US" err="1">
              <a:latin typeface="Tahoma"/>
              <a:ea typeface="Tahoma"/>
              <a:cs typeface="Tahoma"/>
            </a:rPr>
            <a:t>giorni</a:t>
          </a:r>
          <a:r>
            <a:rPr lang="en-US">
              <a:latin typeface="Tahoma"/>
              <a:ea typeface="Tahoma"/>
              <a:cs typeface="Tahoma"/>
            </a:rPr>
            <a:t> prima </a:t>
          </a:r>
          <a:r>
            <a:rPr lang="en-US" err="1">
              <a:latin typeface="Tahoma"/>
              <a:ea typeface="Tahoma"/>
              <a:cs typeface="Tahoma"/>
            </a:rPr>
            <a:t>delle</a:t>
          </a:r>
          <a:r>
            <a:rPr lang="en-US">
              <a:latin typeface="Tahoma"/>
              <a:ea typeface="Tahoma"/>
              <a:cs typeface="Tahoma"/>
            </a:rPr>
            <a:t> </a:t>
          </a:r>
          <a:r>
            <a:rPr lang="en-US" err="1">
              <a:latin typeface="Tahoma"/>
              <a:ea typeface="Tahoma"/>
              <a:cs typeface="Tahoma"/>
            </a:rPr>
            <a:t>femmine</a:t>
          </a:r>
          <a:r>
            <a:rPr lang="en-US">
              <a:latin typeface="Tahoma"/>
              <a:ea typeface="Tahoma"/>
              <a:cs typeface="Tahoma"/>
            </a:rPr>
            <a:t>.</a:t>
          </a:r>
        </a:p>
      </dgm:t>
    </dgm:pt>
    <dgm:pt modelId="{CA1DE96E-565D-4F2A-BDD3-808391B68CBB}" type="parTrans" cxnId="{61B80A74-01E8-4FAD-B56E-2897EABEFAA4}">
      <dgm:prSet/>
      <dgm:spPr/>
      <dgm:t>
        <a:bodyPr/>
        <a:lstStyle/>
        <a:p>
          <a:endParaRPr lang="en-US"/>
        </a:p>
      </dgm:t>
    </dgm:pt>
    <dgm:pt modelId="{436A8DA1-58A7-4947-A144-4A50778482D3}" type="sibTrans" cxnId="{61B80A74-01E8-4FAD-B56E-2897EABEFAA4}">
      <dgm:prSet/>
      <dgm:spPr/>
      <dgm:t>
        <a:bodyPr/>
        <a:lstStyle/>
        <a:p>
          <a:endParaRPr lang="en-US"/>
        </a:p>
      </dgm:t>
    </dgm:pt>
    <dgm:pt modelId="{17ECBBA1-FBA0-405D-8AAF-88ED464C2E80}">
      <dgm:prSet/>
      <dgm:spPr/>
      <dgm:t>
        <a:bodyPr/>
        <a:lstStyle/>
        <a:p>
          <a:r>
            <a:rPr lang="en-US">
              <a:latin typeface="Tahoma"/>
              <a:ea typeface="Tahoma"/>
              <a:cs typeface="Tahoma"/>
            </a:rPr>
            <a:t>Il </a:t>
          </a:r>
          <a:r>
            <a:rPr lang="en-US" err="1">
              <a:latin typeface="Tahoma"/>
              <a:ea typeface="Tahoma"/>
              <a:cs typeface="Tahoma"/>
            </a:rPr>
            <a:t>protagonista</a:t>
          </a:r>
          <a:r>
            <a:rPr lang="en-US">
              <a:latin typeface="Tahoma"/>
              <a:ea typeface="Tahoma"/>
              <a:cs typeface="Tahoma"/>
            </a:rPr>
            <a:t> </a:t>
          </a:r>
          <a:r>
            <a:rPr lang="en-US" err="1">
              <a:latin typeface="Tahoma"/>
              <a:ea typeface="Tahoma"/>
              <a:cs typeface="Tahoma"/>
            </a:rPr>
            <a:t>dell'accoppiamento</a:t>
          </a:r>
          <a:r>
            <a:rPr lang="en-US">
              <a:latin typeface="Tahoma"/>
              <a:ea typeface="Tahoma"/>
              <a:cs typeface="Tahoma"/>
            </a:rPr>
            <a:t> è il </a:t>
          </a:r>
          <a:r>
            <a:rPr lang="en-US" err="1">
              <a:latin typeface="Tahoma"/>
              <a:ea typeface="Tahoma"/>
              <a:cs typeface="Tahoma"/>
            </a:rPr>
            <a:t>maschio</a:t>
          </a:r>
          <a:r>
            <a:rPr lang="en-US">
              <a:latin typeface="Tahoma"/>
              <a:ea typeface="Tahoma"/>
              <a:cs typeface="Tahoma"/>
            </a:rPr>
            <a:t>, </a:t>
          </a:r>
          <a:r>
            <a:rPr lang="en-US" err="1">
              <a:latin typeface="Tahoma"/>
              <a:ea typeface="Tahoma"/>
              <a:cs typeface="Tahoma"/>
            </a:rPr>
            <a:t>che</a:t>
          </a:r>
          <a:r>
            <a:rPr lang="en-US">
              <a:latin typeface="Tahoma"/>
              <a:ea typeface="Tahoma"/>
              <a:cs typeface="Tahoma"/>
            </a:rPr>
            <a:t> </a:t>
          </a:r>
          <a:r>
            <a:rPr lang="en-US" b="1" err="1">
              <a:latin typeface="Tahoma"/>
              <a:ea typeface="Tahoma"/>
              <a:cs typeface="Tahoma"/>
            </a:rPr>
            <a:t>esegue</a:t>
          </a:r>
          <a:r>
            <a:rPr lang="en-US" b="1">
              <a:latin typeface="Tahoma"/>
              <a:ea typeface="Tahoma"/>
              <a:cs typeface="Tahoma"/>
            </a:rPr>
            <a:t> un </a:t>
          </a:r>
          <a:r>
            <a:rPr lang="en-US" b="1" err="1">
              <a:latin typeface="Tahoma"/>
              <a:ea typeface="Tahoma"/>
              <a:cs typeface="Tahoma"/>
            </a:rPr>
            <a:t>rituale</a:t>
          </a:r>
          <a:r>
            <a:rPr lang="en-US">
              <a:latin typeface="Tahoma"/>
              <a:ea typeface="Tahoma"/>
              <a:cs typeface="Tahoma"/>
            </a:rPr>
            <a:t> con tutti </a:t>
          </a:r>
          <a:r>
            <a:rPr lang="en-US" err="1">
              <a:latin typeface="Tahoma"/>
              <a:ea typeface="Tahoma"/>
              <a:cs typeface="Tahoma"/>
            </a:rPr>
            <a:t>i</a:t>
          </a:r>
          <a:r>
            <a:rPr lang="en-US">
              <a:latin typeface="Tahoma"/>
              <a:ea typeface="Tahoma"/>
              <a:cs typeface="Tahoma"/>
            </a:rPr>
            <a:t> tipi di </a:t>
          </a:r>
          <a:r>
            <a:rPr lang="en-US" err="1">
              <a:latin typeface="Tahoma"/>
              <a:ea typeface="Tahoma"/>
              <a:cs typeface="Tahoma"/>
            </a:rPr>
            <a:t>voli</a:t>
          </a:r>
          <a:r>
            <a:rPr lang="en-US">
              <a:latin typeface="Tahoma"/>
              <a:ea typeface="Tahoma"/>
              <a:cs typeface="Tahoma"/>
            </a:rPr>
            <a:t> con </a:t>
          </a:r>
          <a:r>
            <a:rPr lang="en-US" err="1">
              <a:latin typeface="Tahoma"/>
              <a:ea typeface="Tahoma"/>
              <a:cs typeface="Tahoma"/>
            </a:rPr>
            <a:t>piroette</a:t>
          </a:r>
          <a:r>
            <a:rPr lang="en-US">
              <a:latin typeface="Tahoma"/>
              <a:ea typeface="Tahoma"/>
              <a:cs typeface="Tahoma"/>
            </a:rPr>
            <a:t>, </a:t>
          </a:r>
          <a:r>
            <a:rPr lang="en-US" err="1">
              <a:latin typeface="Tahoma"/>
              <a:ea typeface="Tahoma"/>
              <a:cs typeface="Tahoma"/>
            </a:rPr>
            <a:t>balli</a:t>
          </a:r>
          <a:r>
            <a:rPr lang="en-US">
              <a:latin typeface="Tahoma"/>
              <a:ea typeface="Tahoma"/>
              <a:cs typeface="Tahoma"/>
            </a:rPr>
            <a:t> e </a:t>
          </a:r>
          <a:r>
            <a:rPr lang="en-US" err="1">
              <a:latin typeface="Tahoma"/>
              <a:ea typeface="Tahoma"/>
              <a:cs typeface="Tahoma"/>
            </a:rPr>
            <a:t>persino</a:t>
          </a:r>
          <a:r>
            <a:rPr lang="en-US">
              <a:latin typeface="Tahoma"/>
              <a:ea typeface="Tahoma"/>
              <a:cs typeface="Tahoma"/>
            </a:rPr>
            <a:t> </a:t>
          </a:r>
          <a:r>
            <a:rPr lang="en-US" err="1">
              <a:latin typeface="Tahoma"/>
              <a:ea typeface="Tahoma"/>
              <a:cs typeface="Tahoma"/>
            </a:rPr>
            <a:t>alcune</a:t>
          </a:r>
          <a:r>
            <a:rPr lang="en-US">
              <a:latin typeface="Tahoma"/>
              <a:ea typeface="Tahoma"/>
              <a:cs typeface="Tahoma"/>
            </a:rPr>
            <a:t> canzoni per </a:t>
          </a:r>
          <a:r>
            <a:rPr lang="en-US" err="1">
              <a:latin typeface="Tahoma"/>
              <a:ea typeface="Tahoma"/>
              <a:cs typeface="Tahoma"/>
            </a:rPr>
            <a:t>attirare</a:t>
          </a:r>
          <a:r>
            <a:rPr lang="en-US">
              <a:latin typeface="Tahoma"/>
              <a:ea typeface="Tahoma"/>
              <a:cs typeface="Tahoma"/>
            </a:rPr>
            <a:t> </a:t>
          </a:r>
          <a:r>
            <a:rPr lang="en-US" err="1">
              <a:latin typeface="Tahoma"/>
              <a:ea typeface="Tahoma"/>
              <a:cs typeface="Tahoma"/>
            </a:rPr>
            <a:t>l'attenzione</a:t>
          </a:r>
          <a:r>
            <a:rPr lang="en-US">
              <a:latin typeface="Tahoma"/>
              <a:ea typeface="Tahoma"/>
              <a:cs typeface="Tahoma"/>
            </a:rPr>
            <a:t> </a:t>
          </a:r>
          <a:r>
            <a:rPr lang="en-US" err="1">
              <a:latin typeface="Tahoma"/>
              <a:ea typeface="Tahoma"/>
              <a:cs typeface="Tahoma"/>
            </a:rPr>
            <a:t>della</a:t>
          </a:r>
          <a:r>
            <a:rPr lang="en-US">
              <a:latin typeface="Tahoma"/>
              <a:ea typeface="Tahoma"/>
              <a:cs typeface="Tahoma"/>
            </a:rPr>
            <a:t> </a:t>
          </a:r>
          <a:r>
            <a:rPr lang="en-US" err="1">
              <a:latin typeface="Tahoma"/>
              <a:ea typeface="Tahoma"/>
              <a:cs typeface="Tahoma"/>
            </a:rPr>
            <a:t>femmina</a:t>
          </a:r>
          <a:r>
            <a:rPr lang="en-US">
              <a:latin typeface="Tahoma"/>
              <a:ea typeface="Tahoma"/>
              <a:cs typeface="Tahoma"/>
            </a:rPr>
            <a:t>. </a:t>
          </a:r>
          <a:r>
            <a:rPr lang="en-US" err="1">
              <a:latin typeface="Tahoma"/>
              <a:ea typeface="Tahoma"/>
              <a:cs typeface="Tahoma"/>
            </a:rPr>
            <a:t>Pertanto</a:t>
          </a:r>
          <a:r>
            <a:rPr lang="en-US">
              <a:latin typeface="Tahoma"/>
              <a:ea typeface="Tahoma"/>
              <a:cs typeface="Tahoma"/>
            </a:rPr>
            <a:t>, </a:t>
          </a:r>
          <a:r>
            <a:rPr lang="en-US" err="1">
              <a:latin typeface="Tahoma"/>
              <a:ea typeface="Tahoma"/>
              <a:cs typeface="Tahoma"/>
            </a:rPr>
            <a:t>possono</a:t>
          </a:r>
          <a:r>
            <a:rPr lang="en-US">
              <a:latin typeface="Tahoma"/>
              <a:ea typeface="Tahoma"/>
              <a:cs typeface="Tahoma"/>
            </a:rPr>
            <a:t> </a:t>
          </a:r>
          <a:r>
            <a:rPr lang="en-US" err="1">
              <a:latin typeface="Tahoma"/>
              <a:ea typeface="Tahoma"/>
              <a:cs typeface="Tahoma"/>
            </a:rPr>
            <a:t>raggiungere</a:t>
          </a:r>
          <a:r>
            <a:rPr lang="en-US">
              <a:latin typeface="Tahoma"/>
              <a:ea typeface="Tahoma"/>
              <a:cs typeface="Tahoma"/>
            </a:rPr>
            <a:t> </a:t>
          </a:r>
          <a:r>
            <a:rPr lang="en-US" err="1">
              <a:latin typeface="Tahoma"/>
              <a:ea typeface="Tahoma"/>
              <a:cs typeface="Tahoma"/>
            </a:rPr>
            <a:t>grandi</a:t>
          </a:r>
          <a:r>
            <a:rPr lang="en-US">
              <a:latin typeface="Tahoma"/>
              <a:ea typeface="Tahoma"/>
              <a:cs typeface="Tahoma"/>
            </a:rPr>
            <a:t> </a:t>
          </a:r>
          <a:r>
            <a:rPr lang="en-US" err="1">
              <a:latin typeface="Tahoma"/>
              <a:ea typeface="Tahoma"/>
              <a:cs typeface="Tahoma"/>
            </a:rPr>
            <a:t>altezze</a:t>
          </a:r>
          <a:r>
            <a:rPr lang="en-US">
              <a:latin typeface="Tahoma"/>
              <a:ea typeface="Tahoma"/>
              <a:cs typeface="Tahoma"/>
            </a:rPr>
            <a:t> prima di </a:t>
          </a:r>
          <a:r>
            <a:rPr lang="en-US" err="1">
              <a:latin typeface="Tahoma"/>
              <a:ea typeface="Tahoma"/>
              <a:cs typeface="Tahoma"/>
            </a:rPr>
            <a:t>iniziare</a:t>
          </a:r>
          <a:r>
            <a:rPr lang="en-US">
              <a:latin typeface="Tahoma"/>
              <a:ea typeface="Tahoma"/>
              <a:cs typeface="Tahoma"/>
            </a:rPr>
            <a:t> il </a:t>
          </a:r>
          <a:r>
            <a:rPr lang="en-US" err="1">
              <a:latin typeface="Tahoma"/>
              <a:ea typeface="Tahoma"/>
              <a:cs typeface="Tahoma"/>
            </a:rPr>
            <a:t>volo</a:t>
          </a:r>
          <a:r>
            <a:rPr lang="en-US">
              <a:latin typeface="Tahoma"/>
              <a:ea typeface="Tahoma"/>
              <a:cs typeface="Tahoma"/>
            </a:rPr>
            <a:t> a </a:t>
          </a:r>
          <a:r>
            <a:rPr lang="en-US" err="1">
              <a:latin typeface="Tahoma"/>
              <a:ea typeface="Tahoma"/>
              <a:cs typeface="Tahoma"/>
            </a:rPr>
            <a:t>tutta</a:t>
          </a:r>
          <a:r>
            <a:rPr lang="en-US">
              <a:latin typeface="Tahoma"/>
              <a:ea typeface="Tahoma"/>
              <a:cs typeface="Tahoma"/>
            </a:rPr>
            <a:t> </a:t>
          </a:r>
          <a:r>
            <a:rPr lang="en-US" err="1">
              <a:latin typeface="Tahoma"/>
              <a:ea typeface="Tahoma"/>
              <a:cs typeface="Tahoma"/>
            </a:rPr>
            <a:t>velocità</a:t>
          </a:r>
          <a:r>
            <a:rPr lang="en-US">
              <a:latin typeface="Tahoma"/>
              <a:ea typeface="Tahoma"/>
              <a:cs typeface="Tahoma"/>
            </a:rPr>
            <a:t>, </a:t>
          </a:r>
          <a:r>
            <a:rPr lang="en-US" err="1">
              <a:latin typeface="Tahoma"/>
              <a:ea typeface="Tahoma"/>
              <a:cs typeface="Tahoma"/>
            </a:rPr>
            <a:t>producendo</a:t>
          </a:r>
          <a:r>
            <a:rPr lang="en-US">
              <a:latin typeface="Tahoma"/>
              <a:ea typeface="Tahoma"/>
              <a:cs typeface="Tahoma"/>
            </a:rPr>
            <a:t> una </a:t>
          </a:r>
          <a:r>
            <a:rPr lang="en-US" err="1">
              <a:latin typeface="Tahoma"/>
              <a:ea typeface="Tahoma"/>
              <a:cs typeface="Tahoma"/>
            </a:rPr>
            <a:t>sorta</a:t>
          </a:r>
          <a:r>
            <a:rPr lang="en-US">
              <a:latin typeface="Tahoma"/>
              <a:ea typeface="Tahoma"/>
              <a:cs typeface="Tahoma"/>
            </a:rPr>
            <a:t> di </a:t>
          </a:r>
          <a:r>
            <a:rPr lang="en-US" err="1">
              <a:latin typeface="Tahoma"/>
              <a:ea typeface="Tahoma"/>
              <a:cs typeface="Tahoma"/>
            </a:rPr>
            <a:t>ronzio</a:t>
          </a:r>
          <a:r>
            <a:rPr lang="en-US">
              <a:latin typeface="Tahoma"/>
              <a:ea typeface="Tahoma"/>
              <a:cs typeface="Tahoma"/>
            </a:rPr>
            <a:t> con le </a:t>
          </a:r>
          <a:r>
            <a:rPr lang="en-US" err="1">
              <a:latin typeface="Tahoma"/>
              <a:ea typeface="Tahoma"/>
              <a:cs typeface="Tahoma"/>
            </a:rPr>
            <a:t>ali</a:t>
          </a:r>
          <a:r>
            <a:rPr lang="en-US">
              <a:latin typeface="Tahoma"/>
              <a:ea typeface="Tahoma"/>
              <a:cs typeface="Tahoma"/>
            </a:rPr>
            <a:t> e </a:t>
          </a:r>
          <a:r>
            <a:rPr lang="en-US" err="1">
              <a:latin typeface="Tahoma"/>
              <a:ea typeface="Tahoma"/>
              <a:cs typeface="Tahoma"/>
            </a:rPr>
            <a:t>catturando</a:t>
          </a:r>
          <a:r>
            <a:rPr lang="en-US">
              <a:latin typeface="Tahoma"/>
              <a:ea typeface="Tahoma"/>
              <a:cs typeface="Tahoma"/>
            </a:rPr>
            <a:t> </a:t>
          </a:r>
          <a:r>
            <a:rPr lang="en-US" err="1">
              <a:latin typeface="Tahoma"/>
              <a:ea typeface="Tahoma"/>
              <a:cs typeface="Tahoma"/>
            </a:rPr>
            <a:t>l'attenzione</a:t>
          </a:r>
          <a:r>
            <a:rPr lang="en-US">
              <a:latin typeface="Tahoma"/>
              <a:ea typeface="Tahoma"/>
              <a:cs typeface="Tahoma"/>
            </a:rPr>
            <a:t> </a:t>
          </a:r>
          <a:r>
            <a:rPr lang="en-US" err="1">
              <a:latin typeface="Tahoma"/>
              <a:ea typeface="Tahoma"/>
              <a:cs typeface="Tahoma"/>
            </a:rPr>
            <a:t>delle</a:t>
          </a:r>
          <a:r>
            <a:rPr lang="en-US">
              <a:latin typeface="Tahoma"/>
              <a:ea typeface="Tahoma"/>
              <a:cs typeface="Tahoma"/>
            </a:rPr>
            <a:t> </a:t>
          </a:r>
          <a:r>
            <a:rPr lang="en-US" err="1">
              <a:latin typeface="Tahoma"/>
              <a:ea typeface="Tahoma"/>
              <a:cs typeface="Tahoma"/>
            </a:rPr>
            <a:t>femmine</a:t>
          </a:r>
          <a:r>
            <a:rPr lang="en-US">
              <a:latin typeface="Tahoma"/>
              <a:ea typeface="Tahoma"/>
              <a:cs typeface="Tahoma"/>
            </a:rPr>
            <a:t>. Nel </a:t>
          </a:r>
          <a:r>
            <a:rPr lang="en-US" err="1">
              <a:latin typeface="Tahoma"/>
              <a:ea typeface="Tahoma"/>
              <a:cs typeface="Tahoma"/>
            </a:rPr>
            <a:t>frattempo</a:t>
          </a:r>
          <a:r>
            <a:rPr lang="en-US">
              <a:latin typeface="Tahoma"/>
              <a:ea typeface="Tahoma"/>
              <a:cs typeface="Tahoma"/>
            </a:rPr>
            <a:t>, la </a:t>
          </a:r>
          <a:r>
            <a:rPr lang="en-US" err="1">
              <a:latin typeface="Tahoma"/>
              <a:ea typeface="Tahoma"/>
              <a:cs typeface="Tahoma"/>
            </a:rPr>
            <a:t>femmina</a:t>
          </a:r>
          <a:r>
            <a:rPr lang="en-US">
              <a:latin typeface="Tahoma"/>
              <a:ea typeface="Tahoma"/>
              <a:cs typeface="Tahoma"/>
            </a:rPr>
            <a:t> è </a:t>
          </a:r>
          <a:r>
            <a:rPr lang="en-US" err="1">
              <a:latin typeface="Tahoma"/>
              <a:ea typeface="Tahoma"/>
              <a:cs typeface="Tahoma"/>
            </a:rPr>
            <a:t>incaricata</a:t>
          </a:r>
          <a:r>
            <a:rPr lang="en-US">
              <a:latin typeface="Tahoma"/>
              <a:ea typeface="Tahoma"/>
              <a:cs typeface="Tahoma"/>
            </a:rPr>
            <a:t> di </a:t>
          </a:r>
          <a:r>
            <a:rPr lang="en-US" err="1">
              <a:latin typeface="Tahoma"/>
              <a:ea typeface="Tahoma"/>
              <a:cs typeface="Tahoma"/>
            </a:rPr>
            <a:t>scegliere</a:t>
          </a:r>
          <a:r>
            <a:rPr lang="en-US">
              <a:latin typeface="Tahoma"/>
              <a:ea typeface="Tahoma"/>
              <a:cs typeface="Tahoma"/>
            </a:rPr>
            <a:t> </a:t>
          </a:r>
          <a:r>
            <a:rPr lang="en-US" err="1">
              <a:latin typeface="Tahoma"/>
              <a:ea typeface="Tahoma"/>
              <a:cs typeface="Tahoma"/>
            </a:rPr>
            <a:t>quella</a:t>
          </a:r>
          <a:r>
            <a:rPr lang="en-US">
              <a:latin typeface="Tahoma"/>
              <a:ea typeface="Tahoma"/>
              <a:cs typeface="Tahoma"/>
            </a:rPr>
            <a:t> </a:t>
          </a:r>
          <a:r>
            <a:rPr lang="en-US" err="1">
              <a:latin typeface="Tahoma"/>
              <a:ea typeface="Tahoma"/>
              <a:cs typeface="Tahoma"/>
            </a:rPr>
            <a:t>che</a:t>
          </a:r>
          <a:r>
            <a:rPr lang="en-US">
              <a:latin typeface="Tahoma"/>
              <a:ea typeface="Tahoma"/>
              <a:cs typeface="Tahoma"/>
            </a:rPr>
            <a:t> </a:t>
          </a:r>
          <a:r>
            <a:rPr lang="en-US" err="1">
              <a:latin typeface="Tahoma"/>
              <a:ea typeface="Tahoma"/>
              <a:cs typeface="Tahoma"/>
            </a:rPr>
            <a:t>ritiene</a:t>
          </a:r>
          <a:r>
            <a:rPr lang="en-US">
              <a:latin typeface="Tahoma"/>
              <a:ea typeface="Tahoma"/>
              <a:cs typeface="Tahoma"/>
            </a:rPr>
            <a:t> </a:t>
          </a:r>
          <a:r>
            <a:rPr lang="en-US" err="1">
              <a:latin typeface="Tahoma"/>
              <a:ea typeface="Tahoma"/>
              <a:cs typeface="Tahoma"/>
            </a:rPr>
            <a:t>appropriata</a:t>
          </a:r>
          <a:r>
            <a:rPr lang="en-US">
              <a:latin typeface="Tahoma"/>
              <a:ea typeface="Tahoma"/>
              <a:cs typeface="Tahoma"/>
            </a:rPr>
            <a:t> da </a:t>
          </a:r>
          <a:r>
            <a:rPr lang="en-US" err="1">
              <a:latin typeface="Tahoma"/>
              <a:ea typeface="Tahoma"/>
              <a:cs typeface="Tahoma"/>
            </a:rPr>
            <a:t>riprodurre</a:t>
          </a:r>
          <a:r>
            <a:rPr lang="en-US">
              <a:latin typeface="Tahoma"/>
              <a:ea typeface="Tahoma"/>
              <a:cs typeface="Tahoma"/>
            </a:rPr>
            <a:t>.</a:t>
          </a:r>
        </a:p>
      </dgm:t>
    </dgm:pt>
    <dgm:pt modelId="{B0D4175F-1C41-4F14-849D-FF0F890A968E}" type="parTrans" cxnId="{0AB15988-AAD4-4F57-9D5A-5C27B3CFE3BC}">
      <dgm:prSet/>
      <dgm:spPr/>
      <dgm:t>
        <a:bodyPr/>
        <a:lstStyle/>
        <a:p>
          <a:endParaRPr lang="en-US"/>
        </a:p>
      </dgm:t>
    </dgm:pt>
    <dgm:pt modelId="{A53F63C4-7043-4DA4-80BC-33B60F0DF44D}" type="sibTrans" cxnId="{0AB15988-AAD4-4F57-9D5A-5C27B3CFE3BC}">
      <dgm:prSet/>
      <dgm:spPr/>
      <dgm:t>
        <a:bodyPr/>
        <a:lstStyle/>
        <a:p>
          <a:endParaRPr lang="en-US"/>
        </a:p>
      </dgm:t>
    </dgm:pt>
    <dgm:pt modelId="{C9AD0440-2E0C-4022-A31C-EBEEB6FD55D0}">
      <dgm:prSet/>
      <dgm:spPr/>
      <dgm:t>
        <a:bodyPr/>
        <a:lstStyle/>
        <a:p>
          <a:r>
            <a:rPr lang="en-US">
              <a:latin typeface="Tahoma"/>
              <a:ea typeface="Tahoma"/>
              <a:cs typeface="Tahoma"/>
            </a:rPr>
            <a:t>Dopo </a:t>
          </a:r>
          <a:r>
            <a:rPr lang="en-US" err="1">
              <a:latin typeface="Tahoma"/>
              <a:ea typeface="Tahoma"/>
              <a:cs typeface="Tahoma"/>
            </a:rPr>
            <a:t>essersi</a:t>
          </a:r>
          <a:r>
            <a:rPr lang="en-US">
              <a:latin typeface="Tahoma"/>
              <a:ea typeface="Tahoma"/>
              <a:cs typeface="Tahoma"/>
            </a:rPr>
            <a:t> </a:t>
          </a:r>
          <a:r>
            <a:rPr lang="en-US" err="1">
              <a:latin typeface="Tahoma"/>
              <a:ea typeface="Tahoma"/>
              <a:cs typeface="Tahoma"/>
            </a:rPr>
            <a:t>accoppiato</a:t>
          </a:r>
          <a:r>
            <a:rPr lang="en-US">
              <a:latin typeface="Tahoma"/>
              <a:ea typeface="Tahoma"/>
              <a:cs typeface="Tahoma"/>
            </a:rPr>
            <a:t> con </a:t>
          </a:r>
          <a:r>
            <a:rPr lang="en-US" err="1">
              <a:latin typeface="Tahoma"/>
              <a:ea typeface="Tahoma"/>
              <a:cs typeface="Tahoma"/>
            </a:rPr>
            <a:t>questa</a:t>
          </a:r>
          <a:r>
            <a:rPr lang="en-US">
              <a:latin typeface="Tahoma"/>
              <a:ea typeface="Tahoma"/>
              <a:cs typeface="Tahoma"/>
            </a:rPr>
            <a:t> </a:t>
          </a:r>
          <a:r>
            <a:rPr lang="en-US" err="1">
              <a:latin typeface="Tahoma"/>
              <a:ea typeface="Tahoma"/>
              <a:cs typeface="Tahoma"/>
            </a:rPr>
            <a:t>coppia</a:t>
          </a:r>
          <a:r>
            <a:rPr lang="en-US">
              <a:latin typeface="Tahoma"/>
              <a:ea typeface="Tahoma"/>
              <a:cs typeface="Tahoma"/>
            </a:rPr>
            <a:t>, </a:t>
          </a:r>
          <a:r>
            <a:rPr lang="en-US" b="1">
              <a:latin typeface="Tahoma"/>
              <a:ea typeface="Tahoma"/>
              <a:cs typeface="Tahoma"/>
            </a:rPr>
            <a:t>il </a:t>
          </a:r>
          <a:r>
            <a:rPr lang="en-US" b="1" err="1">
              <a:latin typeface="Tahoma"/>
              <a:ea typeface="Tahoma"/>
              <a:cs typeface="Tahoma"/>
            </a:rPr>
            <a:t>maschio</a:t>
          </a:r>
          <a:r>
            <a:rPr lang="en-US" b="1">
              <a:latin typeface="Tahoma"/>
              <a:ea typeface="Tahoma"/>
              <a:cs typeface="Tahoma"/>
            </a:rPr>
            <a:t> </a:t>
          </a:r>
          <a:r>
            <a:rPr lang="en-US" b="1" err="1">
              <a:latin typeface="Tahoma"/>
              <a:ea typeface="Tahoma"/>
              <a:cs typeface="Tahoma"/>
            </a:rPr>
            <a:t>può</a:t>
          </a:r>
          <a:r>
            <a:rPr lang="en-US" b="1">
              <a:latin typeface="Tahoma"/>
              <a:ea typeface="Tahoma"/>
              <a:cs typeface="Tahoma"/>
            </a:rPr>
            <a:t> </a:t>
          </a:r>
          <a:r>
            <a:rPr lang="en-US" b="1" err="1">
              <a:latin typeface="Tahoma"/>
              <a:ea typeface="Tahoma"/>
              <a:cs typeface="Tahoma"/>
            </a:rPr>
            <a:t>ripetere</a:t>
          </a:r>
          <a:r>
            <a:rPr lang="en-US" b="1">
              <a:latin typeface="Tahoma"/>
              <a:ea typeface="Tahoma"/>
              <a:cs typeface="Tahoma"/>
            </a:rPr>
            <a:t> il </a:t>
          </a:r>
          <a:r>
            <a:rPr lang="en-US" b="1" err="1">
              <a:latin typeface="Tahoma"/>
              <a:ea typeface="Tahoma"/>
              <a:cs typeface="Tahoma"/>
            </a:rPr>
            <a:t>rituale</a:t>
          </a:r>
          <a:r>
            <a:rPr lang="en-US" b="1">
              <a:latin typeface="Tahoma"/>
              <a:ea typeface="Tahoma"/>
              <a:cs typeface="Tahoma"/>
            </a:rPr>
            <a:t> con </a:t>
          </a:r>
          <a:r>
            <a:rPr lang="en-US" b="1" err="1">
              <a:latin typeface="Tahoma"/>
              <a:ea typeface="Tahoma"/>
              <a:cs typeface="Tahoma"/>
            </a:rPr>
            <a:t>altre</a:t>
          </a:r>
          <a:r>
            <a:rPr lang="en-US" b="1">
              <a:latin typeface="Tahoma"/>
              <a:ea typeface="Tahoma"/>
              <a:cs typeface="Tahoma"/>
            </a:rPr>
            <a:t> </a:t>
          </a:r>
          <a:r>
            <a:rPr lang="en-US" b="1" err="1">
              <a:latin typeface="Tahoma"/>
              <a:ea typeface="Tahoma"/>
              <a:cs typeface="Tahoma"/>
            </a:rPr>
            <a:t>femmine</a:t>
          </a:r>
          <a:r>
            <a:rPr lang="en-US">
              <a:latin typeface="Tahoma"/>
              <a:ea typeface="Tahoma"/>
              <a:cs typeface="Tahoma"/>
            </a:rPr>
            <a:t>, </a:t>
          </a:r>
          <a:r>
            <a:rPr lang="en-US" err="1">
              <a:latin typeface="Tahoma"/>
              <a:ea typeface="Tahoma"/>
              <a:cs typeface="Tahoma"/>
            </a:rPr>
            <a:t>poiché</a:t>
          </a:r>
          <a:r>
            <a:rPr lang="en-US">
              <a:latin typeface="Tahoma"/>
              <a:ea typeface="Tahoma"/>
              <a:cs typeface="Tahoma"/>
            </a:rPr>
            <a:t> non forma </a:t>
          </a:r>
          <a:r>
            <a:rPr lang="en-US" err="1">
              <a:latin typeface="Tahoma"/>
              <a:ea typeface="Tahoma"/>
              <a:cs typeface="Tahoma"/>
            </a:rPr>
            <a:t>legami</a:t>
          </a:r>
          <a:r>
            <a:rPr lang="en-US">
              <a:latin typeface="Tahoma"/>
              <a:ea typeface="Tahoma"/>
              <a:cs typeface="Tahoma"/>
            </a:rPr>
            <a:t> </a:t>
          </a:r>
          <a:r>
            <a:rPr lang="en-US" err="1">
              <a:latin typeface="Tahoma"/>
              <a:ea typeface="Tahoma"/>
              <a:cs typeface="Tahoma"/>
            </a:rPr>
            <a:t>permanenti</a:t>
          </a:r>
          <a:r>
            <a:rPr lang="en-US">
              <a:latin typeface="Tahoma"/>
              <a:ea typeface="Tahoma"/>
              <a:cs typeface="Tahoma"/>
            </a:rPr>
            <a:t> come </a:t>
          </a:r>
          <a:r>
            <a:rPr lang="en-US" err="1">
              <a:latin typeface="Tahoma"/>
              <a:ea typeface="Tahoma"/>
              <a:cs typeface="Tahoma"/>
            </a:rPr>
            <a:t>gli</a:t>
          </a:r>
          <a:r>
            <a:rPr lang="en-US">
              <a:latin typeface="Tahoma"/>
              <a:ea typeface="Tahoma"/>
              <a:cs typeface="Tahoma"/>
            </a:rPr>
            <a:t> </a:t>
          </a:r>
          <a:r>
            <a:rPr lang="en-US" err="1">
              <a:latin typeface="Tahoma"/>
              <a:ea typeface="Tahoma"/>
              <a:cs typeface="Tahoma"/>
            </a:rPr>
            <a:t>altri</a:t>
          </a:r>
          <a:r>
            <a:rPr lang="en-US">
              <a:latin typeface="Tahoma"/>
              <a:ea typeface="Tahoma"/>
              <a:cs typeface="Tahoma"/>
            </a:rPr>
            <a:t> </a:t>
          </a:r>
          <a:r>
            <a:rPr lang="en-US" err="1">
              <a:latin typeface="Tahoma"/>
              <a:ea typeface="Tahoma"/>
              <a:cs typeface="Tahoma"/>
            </a:rPr>
            <a:t>uccelli</a:t>
          </a:r>
          <a:r>
            <a:rPr lang="en-US">
              <a:latin typeface="Tahoma"/>
              <a:ea typeface="Tahoma"/>
              <a:cs typeface="Tahoma"/>
            </a:rPr>
            <a:t>, </a:t>
          </a:r>
          <a:r>
            <a:rPr lang="en-US" err="1">
              <a:latin typeface="Tahoma"/>
              <a:ea typeface="Tahoma"/>
              <a:cs typeface="Tahoma"/>
            </a:rPr>
            <a:t>che</a:t>
          </a:r>
          <a:r>
            <a:rPr lang="en-US">
              <a:latin typeface="Tahoma"/>
              <a:ea typeface="Tahoma"/>
              <a:cs typeface="Tahoma"/>
            </a:rPr>
            <a:t> </a:t>
          </a:r>
          <a:r>
            <a:rPr lang="en-US" err="1">
              <a:latin typeface="Tahoma"/>
              <a:ea typeface="Tahoma"/>
              <a:cs typeface="Tahoma"/>
            </a:rPr>
            <a:t>sono</a:t>
          </a:r>
          <a:r>
            <a:rPr lang="en-US">
              <a:latin typeface="Tahoma"/>
              <a:ea typeface="Tahoma"/>
              <a:cs typeface="Tahoma"/>
            </a:rPr>
            <a:t> </a:t>
          </a:r>
          <a:r>
            <a:rPr lang="en-US" err="1">
              <a:latin typeface="Tahoma"/>
              <a:ea typeface="Tahoma"/>
              <a:cs typeface="Tahoma"/>
            </a:rPr>
            <a:t>fedeli</a:t>
          </a:r>
          <a:r>
            <a:rPr lang="en-US">
              <a:latin typeface="Tahoma"/>
              <a:ea typeface="Tahoma"/>
              <a:cs typeface="Tahoma"/>
            </a:rPr>
            <a:t> </a:t>
          </a:r>
          <a:r>
            <a:rPr lang="en-US" err="1">
              <a:latin typeface="Tahoma"/>
              <a:ea typeface="Tahoma"/>
              <a:cs typeface="Tahoma"/>
            </a:rPr>
            <a:t>alla</a:t>
          </a:r>
          <a:r>
            <a:rPr lang="en-US">
              <a:latin typeface="Tahoma"/>
              <a:ea typeface="Tahoma"/>
              <a:cs typeface="Tahoma"/>
            </a:rPr>
            <a:t> </a:t>
          </a:r>
          <a:r>
            <a:rPr lang="en-US" err="1">
              <a:latin typeface="Tahoma"/>
              <a:ea typeface="Tahoma"/>
              <a:cs typeface="Tahoma"/>
            </a:rPr>
            <a:t>sua</a:t>
          </a:r>
          <a:r>
            <a:rPr lang="en-US">
              <a:latin typeface="Tahoma"/>
              <a:ea typeface="Tahoma"/>
              <a:cs typeface="Tahoma"/>
            </a:rPr>
            <a:t> </a:t>
          </a:r>
          <a:r>
            <a:rPr lang="en-US" err="1">
              <a:latin typeface="Tahoma"/>
              <a:ea typeface="Tahoma"/>
              <a:cs typeface="Tahoma"/>
            </a:rPr>
            <a:t>compagna</a:t>
          </a:r>
          <a:r>
            <a:rPr lang="en-US">
              <a:latin typeface="Tahoma"/>
              <a:ea typeface="Tahoma"/>
              <a:cs typeface="Tahoma"/>
            </a:rPr>
            <a:t>. Per </a:t>
          </a:r>
          <a:r>
            <a:rPr lang="en-US" err="1">
              <a:latin typeface="Tahoma"/>
              <a:ea typeface="Tahoma"/>
              <a:cs typeface="Tahoma"/>
            </a:rPr>
            <a:t>scoprirli</a:t>
          </a:r>
          <a:r>
            <a:rPr lang="en-US">
              <a:latin typeface="Tahoma"/>
              <a:ea typeface="Tahoma"/>
              <a:cs typeface="Tahoma"/>
            </a:rPr>
            <a:t>, consulta il nostro </a:t>
          </a:r>
          <a:r>
            <a:rPr lang="en-US" err="1">
              <a:latin typeface="Tahoma"/>
              <a:ea typeface="Tahoma"/>
              <a:cs typeface="Tahoma"/>
            </a:rPr>
            <a:t>articolo</a:t>
          </a:r>
          <a:r>
            <a:rPr lang="en-US">
              <a:latin typeface="Tahoma"/>
              <a:ea typeface="Tahoma"/>
              <a:cs typeface="Tahoma"/>
            </a:rPr>
            <a:t> "</a:t>
          </a:r>
          <a:r>
            <a:rPr lang="en-US" err="1">
              <a:latin typeface="Tahoma"/>
              <a:ea typeface="Tahoma"/>
              <a:cs typeface="Tahoma"/>
            </a:rPr>
            <a:t>Gli</a:t>
          </a:r>
          <a:r>
            <a:rPr lang="en-US">
              <a:latin typeface="Tahoma"/>
              <a:ea typeface="Tahoma"/>
              <a:cs typeface="Tahoma"/>
            </a:rPr>
            <a:t> </a:t>
          </a:r>
          <a:r>
            <a:rPr lang="en-US" err="1">
              <a:latin typeface="Tahoma"/>
              <a:ea typeface="Tahoma"/>
              <a:cs typeface="Tahoma"/>
            </a:rPr>
            <a:t>animali</a:t>
          </a:r>
          <a:r>
            <a:rPr lang="en-US">
              <a:latin typeface="Tahoma"/>
              <a:ea typeface="Tahoma"/>
              <a:cs typeface="Tahoma"/>
            </a:rPr>
            <a:t> </a:t>
          </a:r>
          <a:r>
            <a:rPr lang="en-US" err="1">
              <a:latin typeface="Tahoma"/>
              <a:ea typeface="Tahoma"/>
              <a:cs typeface="Tahoma"/>
            </a:rPr>
            <a:t>più</a:t>
          </a:r>
          <a:r>
            <a:rPr lang="en-US">
              <a:latin typeface="Tahoma"/>
              <a:ea typeface="Tahoma"/>
              <a:cs typeface="Tahoma"/>
            </a:rPr>
            <a:t> </a:t>
          </a:r>
          <a:r>
            <a:rPr lang="en-US" err="1">
              <a:latin typeface="Tahoma"/>
              <a:ea typeface="Tahoma"/>
              <a:cs typeface="Tahoma"/>
            </a:rPr>
            <a:t>fedeli</a:t>
          </a:r>
          <a:r>
            <a:rPr lang="en-US">
              <a:latin typeface="Tahoma"/>
              <a:ea typeface="Tahoma"/>
              <a:cs typeface="Tahoma"/>
            </a:rPr>
            <a:t> al </a:t>
          </a:r>
          <a:r>
            <a:rPr lang="en-US" err="1">
              <a:latin typeface="Tahoma"/>
              <a:ea typeface="Tahoma"/>
              <a:cs typeface="Tahoma"/>
            </a:rPr>
            <a:t>tuo</a:t>
          </a:r>
          <a:r>
            <a:rPr lang="en-US">
              <a:latin typeface="Tahoma"/>
              <a:ea typeface="Tahoma"/>
              <a:cs typeface="Tahoma"/>
            </a:rPr>
            <a:t> partner". </a:t>
          </a:r>
          <a:r>
            <a:rPr lang="en-US" err="1">
              <a:latin typeface="Tahoma"/>
              <a:ea typeface="Tahoma"/>
              <a:cs typeface="Tahoma"/>
            </a:rPr>
            <a:t>Allo</a:t>
          </a:r>
          <a:r>
            <a:rPr lang="en-US">
              <a:latin typeface="Tahoma"/>
              <a:ea typeface="Tahoma"/>
              <a:cs typeface="Tahoma"/>
            </a:rPr>
            <a:t> </a:t>
          </a:r>
          <a:r>
            <a:rPr lang="en-US" err="1">
              <a:latin typeface="Tahoma"/>
              <a:ea typeface="Tahoma"/>
              <a:cs typeface="Tahoma"/>
            </a:rPr>
            <a:t>stesso</a:t>
          </a:r>
          <a:r>
            <a:rPr lang="en-US">
              <a:latin typeface="Tahoma"/>
              <a:ea typeface="Tahoma"/>
              <a:cs typeface="Tahoma"/>
            </a:rPr>
            <a:t> modo, </a:t>
          </a:r>
          <a:r>
            <a:rPr lang="en-US" err="1">
              <a:latin typeface="Tahoma"/>
              <a:ea typeface="Tahoma"/>
              <a:cs typeface="Tahoma"/>
            </a:rPr>
            <a:t>durante</a:t>
          </a:r>
          <a:r>
            <a:rPr lang="en-US">
              <a:latin typeface="Tahoma"/>
              <a:ea typeface="Tahoma"/>
              <a:cs typeface="Tahoma"/>
            </a:rPr>
            <a:t> il </a:t>
          </a:r>
          <a:r>
            <a:rPr lang="en-US" err="1">
              <a:latin typeface="Tahoma"/>
              <a:ea typeface="Tahoma"/>
              <a:cs typeface="Tahoma"/>
            </a:rPr>
            <a:t>prossimo</a:t>
          </a:r>
          <a:r>
            <a:rPr lang="en-US">
              <a:latin typeface="Tahoma"/>
              <a:ea typeface="Tahoma"/>
              <a:cs typeface="Tahoma"/>
            </a:rPr>
            <a:t> </a:t>
          </a:r>
          <a:r>
            <a:rPr lang="en-US" err="1">
              <a:latin typeface="Tahoma"/>
              <a:ea typeface="Tahoma"/>
              <a:cs typeface="Tahoma"/>
            </a:rPr>
            <a:t>ciclo</a:t>
          </a:r>
          <a:r>
            <a:rPr lang="en-US">
              <a:latin typeface="Tahoma"/>
              <a:ea typeface="Tahoma"/>
              <a:cs typeface="Tahoma"/>
            </a:rPr>
            <a:t> </a:t>
          </a:r>
          <a:r>
            <a:rPr lang="en-US" err="1">
              <a:latin typeface="Tahoma"/>
              <a:ea typeface="Tahoma"/>
              <a:cs typeface="Tahoma"/>
            </a:rPr>
            <a:t>riproduttivo</a:t>
          </a:r>
          <a:r>
            <a:rPr lang="en-US">
              <a:latin typeface="Tahoma"/>
              <a:ea typeface="Tahoma"/>
              <a:cs typeface="Tahoma"/>
            </a:rPr>
            <a:t> la </a:t>
          </a:r>
          <a:r>
            <a:rPr lang="en-US" err="1">
              <a:latin typeface="Tahoma"/>
              <a:ea typeface="Tahoma"/>
              <a:cs typeface="Tahoma"/>
            </a:rPr>
            <a:t>femmina</a:t>
          </a:r>
          <a:r>
            <a:rPr lang="en-US">
              <a:latin typeface="Tahoma"/>
              <a:ea typeface="Tahoma"/>
              <a:cs typeface="Tahoma"/>
            </a:rPr>
            <a:t> </a:t>
          </a:r>
          <a:r>
            <a:rPr lang="en-US" err="1">
              <a:latin typeface="Tahoma"/>
              <a:ea typeface="Tahoma"/>
              <a:cs typeface="Tahoma"/>
            </a:rPr>
            <a:t>si</a:t>
          </a:r>
          <a:r>
            <a:rPr lang="en-US">
              <a:latin typeface="Tahoma"/>
              <a:ea typeface="Tahoma"/>
              <a:cs typeface="Tahoma"/>
            </a:rPr>
            <a:t> </a:t>
          </a:r>
          <a:r>
            <a:rPr lang="en-US" err="1">
              <a:latin typeface="Tahoma"/>
              <a:ea typeface="Tahoma"/>
              <a:cs typeface="Tahoma"/>
            </a:rPr>
            <a:t>accoppierà</a:t>
          </a:r>
          <a:r>
            <a:rPr lang="en-US">
              <a:latin typeface="Tahoma"/>
              <a:ea typeface="Tahoma"/>
              <a:cs typeface="Tahoma"/>
            </a:rPr>
            <a:t> con un </a:t>
          </a:r>
          <a:r>
            <a:rPr lang="en-US" err="1">
              <a:latin typeface="Tahoma"/>
              <a:ea typeface="Tahoma"/>
              <a:cs typeface="Tahoma"/>
            </a:rPr>
            <a:t>altro</a:t>
          </a:r>
          <a:r>
            <a:rPr lang="en-US">
              <a:latin typeface="Tahoma"/>
              <a:ea typeface="Tahoma"/>
              <a:cs typeface="Tahoma"/>
            </a:rPr>
            <a:t> </a:t>
          </a:r>
          <a:r>
            <a:rPr lang="en-US" err="1">
              <a:latin typeface="Tahoma"/>
              <a:ea typeface="Tahoma"/>
              <a:cs typeface="Tahoma"/>
            </a:rPr>
            <a:t>maschio</a:t>
          </a:r>
          <a:r>
            <a:rPr lang="en-US">
              <a:latin typeface="Tahoma"/>
              <a:ea typeface="Tahoma"/>
              <a:cs typeface="Tahoma"/>
            </a:rPr>
            <a:t>. </a:t>
          </a:r>
          <a:r>
            <a:rPr lang="en-US" err="1">
              <a:latin typeface="Tahoma"/>
              <a:ea typeface="Tahoma"/>
              <a:cs typeface="Tahoma"/>
            </a:rPr>
            <a:t>Va</a:t>
          </a:r>
          <a:r>
            <a:rPr lang="en-US">
              <a:latin typeface="Tahoma"/>
              <a:ea typeface="Tahoma"/>
              <a:cs typeface="Tahoma"/>
            </a:rPr>
            <a:t> </a:t>
          </a:r>
          <a:r>
            <a:rPr lang="en-US" err="1">
              <a:latin typeface="Tahoma"/>
              <a:ea typeface="Tahoma"/>
              <a:cs typeface="Tahoma"/>
            </a:rPr>
            <a:t>notato</a:t>
          </a:r>
          <a:r>
            <a:rPr lang="en-US">
              <a:latin typeface="Tahoma"/>
              <a:ea typeface="Tahoma"/>
              <a:cs typeface="Tahoma"/>
            </a:rPr>
            <a:t> </a:t>
          </a:r>
          <a:r>
            <a:rPr lang="en-US" err="1">
              <a:latin typeface="Tahoma"/>
              <a:ea typeface="Tahoma"/>
              <a:cs typeface="Tahoma"/>
            </a:rPr>
            <a:t>che</a:t>
          </a:r>
          <a:r>
            <a:rPr lang="en-US">
              <a:latin typeface="Tahoma"/>
              <a:ea typeface="Tahoma"/>
              <a:cs typeface="Tahoma"/>
            </a:rPr>
            <a:t> </a:t>
          </a:r>
          <a:r>
            <a:rPr lang="en-US" err="1">
              <a:latin typeface="Tahoma"/>
              <a:ea typeface="Tahoma"/>
              <a:cs typeface="Tahoma"/>
            </a:rPr>
            <a:t>ogni</a:t>
          </a:r>
          <a:r>
            <a:rPr lang="en-US">
              <a:latin typeface="Tahoma"/>
              <a:ea typeface="Tahoma"/>
              <a:cs typeface="Tahoma"/>
            </a:rPr>
            <a:t> </a:t>
          </a:r>
          <a:r>
            <a:rPr lang="en-US" err="1">
              <a:latin typeface="Tahoma"/>
              <a:ea typeface="Tahoma"/>
              <a:cs typeface="Tahoma"/>
            </a:rPr>
            <a:t>maschio</a:t>
          </a:r>
          <a:r>
            <a:rPr lang="en-US">
              <a:latin typeface="Tahoma"/>
              <a:ea typeface="Tahoma"/>
              <a:cs typeface="Tahoma"/>
            </a:rPr>
            <a:t> ha un </a:t>
          </a:r>
          <a:r>
            <a:rPr lang="en-US" err="1">
              <a:latin typeface="Tahoma"/>
              <a:ea typeface="Tahoma"/>
              <a:cs typeface="Tahoma"/>
            </a:rPr>
            <a:t>territorio</a:t>
          </a:r>
          <a:r>
            <a:rPr lang="en-US">
              <a:latin typeface="Tahoma"/>
              <a:ea typeface="Tahoma"/>
              <a:cs typeface="Tahoma"/>
            </a:rPr>
            <a:t> </a:t>
          </a:r>
          <a:r>
            <a:rPr lang="en-US" err="1">
              <a:latin typeface="Tahoma"/>
              <a:ea typeface="Tahoma"/>
              <a:cs typeface="Tahoma"/>
            </a:rPr>
            <a:t>stabilito</a:t>
          </a:r>
          <a:r>
            <a:rPr lang="en-US">
              <a:latin typeface="Tahoma"/>
              <a:ea typeface="Tahoma"/>
              <a:cs typeface="Tahoma"/>
            </a:rPr>
            <a:t>, </a:t>
          </a:r>
          <a:r>
            <a:rPr lang="en-US" err="1">
              <a:latin typeface="Tahoma"/>
              <a:ea typeface="Tahoma"/>
              <a:cs typeface="Tahoma"/>
            </a:rPr>
            <a:t>poiché</a:t>
          </a:r>
          <a:r>
            <a:rPr lang="en-US">
              <a:latin typeface="Tahoma"/>
              <a:ea typeface="Tahoma"/>
              <a:cs typeface="Tahoma"/>
            </a:rPr>
            <a:t> il </a:t>
          </a:r>
          <a:r>
            <a:rPr lang="en-US" err="1">
              <a:latin typeface="Tahoma"/>
              <a:ea typeface="Tahoma"/>
              <a:cs typeface="Tahoma"/>
            </a:rPr>
            <a:t>colibrì</a:t>
          </a:r>
          <a:r>
            <a:rPr lang="en-US">
              <a:latin typeface="Tahoma"/>
              <a:ea typeface="Tahoma"/>
              <a:cs typeface="Tahoma"/>
            </a:rPr>
            <a:t> è un </a:t>
          </a:r>
          <a:r>
            <a:rPr lang="en-US" err="1">
              <a:latin typeface="Tahoma"/>
              <a:ea typeface="Tahoma"/>
              <a:cs typeface="Tahoma"/>
            </a:rPr>
            <a:t>animale</a:t>
          </a:r>
          <a:r>
            <a:rPr lang="en-US">
              <a:latin typeface="Tahoma"/>
              <a:ea typeface="Tahoma"/>
              <a:cs typeface="Tahoma"/>
            </a:rPr>
            <a:t> </a:t>
          </a:r>
          <a:r>
            <a:rPr lang="en-US" err="1">
              <a:latin typeface="Tahoma"/>
              <a:ea typeface="Tahoma"/>
              <a:cs typeface="Tahoma"/>
            </a:rPr>
            <a:t>altamente</a:t>
          </a:r>
          <a:r>
            <a:rPr lang="en-US">
              <a:latin typeface="Tahoma"/>
              <a:ea typeface="Tahoma"/>
              <a:cs typeface="Tahoma"/>
            </a:rPr>
            <a:t> </a:t>
          </a:r>
          <a:r>
            <a:rPr lang="en-US" err="1">
              <a:latin typeface="Tahoma"/>
              <a:ea typeface="Tahoma"/>
              <a:cs typeface="Tahoma"/>
            </a:rPr>
            <a:t>territoriale</a:t>
          </a:r>
          <a:r>
            <a:rPr lang="en-US">
              <a:latin typeface="Tahoma"/>
              <a:ea typeface="Tahoma"/>
              <a:cs typeface="Tahoma"/>
            </a:rPr>
            <a:t> e </a:t>
          </a:r>
          <a:r>
            <a:rPr lang="en-US" err="1">
              <a:latin typeface="Tahoma"/>
              <a:ea typeface="Tahoma"/>
              <a:cs typeface="Tahoma"/>
            </a:rPr>
            <a:t>accetterà</a:t>
          </a:r>
          <a:r>
            <a:rPr lang="en-US">
              <a:latin typeface="Tahoma"/>
              <a:ea typeface="Tahoma"/>
              <a:cs typeface="Tahoma"/>
            </a:rPr>
            <a:t> di </a:t>
          </a:r>
          <a:r>
            <a:rPr lang="en-US" err="1">
              <a:latin typeface="Tahoma"/>
              <a:ea typeface="Tahoma"/>
              <a:cs typeface="Tahoma"/>
            </a:rPr>
            <a:t>accoppiarsi</a:t>
          </a:r>
          <a:r>
            <a:rPr lang="en-US">
              <a:latin typeface="Tahoma"/>
              <a:ea typeface="Tahoma"/>
              <a:cs typeface="Tahoma"/>
            </a:rPr>
            <a:t> solo con una o </a:t>
          </a:r>
          <a:r>
            <a:rPr lang="en-US" err="1">
              <a:latin typeface="Tahoma"/>
              <a:ea typeface="Tahoma"/>
              <a:cs typeface="Tahoma"/>
            </a:rPr>
            <a:t>più</a:t>
          </a:r>
          <a:r>
            <a:rPr lang="en-US">
              <a:latin typeface="Tahoma"/>
              <a:ea typeface="Tahoma"/>
              <a:cs typeface="Tahoma"/>
            </a:rPr>
            <a:t> </a:t>
          </a:r>
          <a:r>
            <a:rPr lang="en-US" err="1">
              <a:latin typeface="Tahoma"/>
              <a:ea typeface="Tahoma"/>
              <a:cs typeface="Tahoma"/>
            </a:rPr>
            <a:t>femmine</a:t>
          </a:r>
          <a:r>
            <a:rPr lang="en-US">
              <a:latin typeface="Tahoma"/>
              <a:ea typeface="Tahoma"/>
              <a:cs typeface="Tahoma"/>
            </a:rPr>
            <a:t> </a:t>
          </a:r>
          <a:r>
            <a:rPr lang="en-US" err="1">
              <a:latin typeface="Tahoma"/>
              <a:ea typeface="Tahoma"/>
              <a:cs typeface="Tahoma"/>
            </a:rPr>
            <a:t>all'interno</a:t>
          </a:r>
          <a:r>
            <a:rPr lang="en-US">
              <a:latin typeface="Tahoma"/>
              <a:ea typeface="Tahoma"/>
              <a:cs typeface="Tahoma"/>
            </a:rPr>
            <a:t> di </a:t>
          </a:r>
          <a:r>
            <a:rPr lang="en-US" err="1">
              <a:latin typeface="Tahoma"/>
              <a:ea typeface="Tahoma"/>
              <a:cs typeface="Tahoma"/>
            </a:rPr>
            <a:t>quest'area</a:t>
          </a:r>
          <a:endParaRPr lang="en-US">
            <a:latin typeface="Tahoma"/>
            <a:ea typeface="Tahoma"/>
            <a:cs typeface="Tahoma"/>
          </a:endParaRPr>
        </a:p>
      </dgm:t>
    </dgm:pt>
    <dgm:pt modelId="{D7E0CCD0-0CCB-4CBA-AC6A-38802309D0E2}" type="parTrans" cxnId="{606C3E1B-F01F-40F1-B048-93A3B858995C}">
      <dgm:prSet/>
      <dgm:spPr/>
      <dgm:t>
        <a:bodyPr/>
        <a:lstStyle/>
        <a:p>
          <a:endParaRPr lang="en-US"/>
        </a:p>
      </dgm:t>
    </dgm:pt>
    <dgm:pt modelId="{B8779EFD-515C-4259-B10E-3AC240D1999F}" type="sibTrans" cxnId="{606C3E1B-F01F-40F1-B048-93A3B858995C}">
      <dgm:prSet/>
      <dgm:spPr/>
      <dgm:t>
        <a:bodyPr/>
        <a:lstStyle/>
        <a:p>
          <a:endParaRPr lang="en-US"/>
        </a:p>
      </dgm:t>
    </dgm:pt>
    <dgm:pt modelId="{45937639-8174-4A33-B633-07008130A90F}" type="pres">
      <dgm:prSet presAssocID="{0FC674F7-32DB-4469-BF72-CE56C6DE54E2}" presName="linear" presStyleCnt="0">
        <dgm:presLayoutVars>
          <dgm:animLvl val="lvl"/>
          <dgm:resizeHandles val="exact"/>
        </dgm:presLayoutVars>
      </dgm:prSet>
      <dgm:spPr/>
      <dgm:t>
        <a:bodyPr/>
        <a:lstStyle/>
        <a:p>
          <a:endParaRPr lang="it-IT"/>
        </a:p>
      </dgm:t>
    </dgm:pt>
    <dgm:pt modelId="{E88CFEA9-1A45-4690-964F-D1F7BE31A065}" type="pres">
      <dgm:prSet presAssocID="{0A24FACB-F906-405C-B724-03258D2DD28D}" presName="parentText" presStyleLbl="node1" presStyleIdx="0" presStyleCnt="7">
        <dgm:presLayoutVars>
          <dgm:chMax val="0"/>
          <dgm:bulletEnabled val="1"/>
        </dgm:presLayoutVars>
      </dgm:prSet>
      <dgm:spPr/>
      <dgm:t>
        <a:bodyPr/>
        <a:lstStyle/>
        <a:p>
          <a:endParaRPr lang="it-IT"/>
        </a:p>
      </dgm:t>
    </dgm:pt>
    <dgm:pt modelId="{AEDFA1C1-1930-4817-B858-C537D9FC6C56}" type="pres">
      <dgm:prSet presAssocID="{CAAC54A9-9F5F-46BD-A4F4-469B35C44005}" presName="spacer" presStyleCnt="0"/>
      <dgm:spPr/>
    </dgm:pt>
    <dgm:pt modelId="{F025ED49-950E-47B8-B0B8-112573FC9692}" type="pres">
      <dgm:prSet presAssocID="{0AD4B9EF-5E07-46DD-8A5E-3171C51E1CD5}" presName="parentText" presStyleLbl="node1" presStyleIdx="1" presStyleCnt="7">
        <dgm:presLayoutVars>
          <dgm:chMax val="0"/>
          <dgm:bulletEnabled val="1"/>
        </dgm:presLayoutVars>
      </dgm:prSet>
      <dgm:spPr/>
      <dgm:t>
        <a:bodyPr/>
        <a:lstStyle/>
        <a:p>
          <a:endParaRPr lang="it-IT"/>
        </a:p>
      </dgm:t>
    </dgm:pt>
    <dgm:pt modelId="{1CC386DF-D5FC-4099-A098-A4E1D346C660}" type="pres">
      <dgm:prSet presAssocID="{07B7649D-C2B9-4B59-BD68-F74EC5F2463E}" presName="spacer" presStyleCnt="0"/>
      <dgm:spPr/>
    </dgm:pt>
    <dgm:pt modelId="{0BD8114D-058F-4702-854D-74AFC5F866CE}" type="pres">
      <dgm:prSet presAssocID="{1C9507D7-E7A7-465D-BEE6-7033895EEF8D}" presName="parentText" presStyleLbl="node1" presStyleIdx="2" presStyleCnt="7">
        <dgm:presLayoutVars>
          <dgm:chMax val="0"/>
          <dgm:bulletEnabled val="1"/>
        </dgm:presLayoutVars>
      </dgm:prSet>
      <dgm:spPr/>
      <dgm:t>
        <a:bodyPr/>
        <a:lstStyle/>
        <a:p>
          <a:endParaRPr lang="it-IT"/>
        </a:p>
      </dgm:t>
    </dgm:pt>
    <dgm:pt modelId="{6A20A03E-D009-4BFC-9D68-1B7C9C118597}" type="pres">
      <dgm:prSet presAssocID="{9A1887D2-4B0E-4F01-BB0E-8D30E9F2A708}" presName="spacer" presStyleCnt="0"/>
      <dgm:spPr/>
    </dgm:pt>
    <dgm:pt modelId="{BDE4E89C-338C-4CE1-8289-9E0E2A0C3493}" type="pres">
      <dgm:prSet presAssocID="{C7B5C7E1-7704-4A1E-B614-DA42CA2D2AF5}" presName="parentText" presStyleLbl="node1" presStyleIdx="3" presStyleCnt="7">
        <dgm:presLayoutVars>
          <dgm:chMax val="0"/>
          <dgm:bulletEnabled val="1"/>
        </dgm:presLayoutVars>
      </dgm:prSet>
      <dgm:spPr/>
      <dgm:t>
        <a:bodyPr/>
        <a:lstStyle/>
        <a:p>
          <a:endParaRPr lang="it-IT"/>
        </a:p>
      </dgm:t>
    </dgm:pt>
    <dgm:pt modelId="{641F428C-83E5-4037-AFAE-103D16F33EC9}" type="pres">
      <dgm:prSet presAssocID="{1780FBE8-85E1-418A-BDBD-EC0A5525D971}" presName="spacer" presStyleCnt="0"/>
      <dgm:spPr/>
    </dgm:pt>
    <dgm:pt modelId="{6E227C59-F96B-40F8-B6A6-8EFC9ADC7705}" type="pres">
      <dgm:prSet presAssocID="{41640603-2D6A-4D61-9BE4-15FBF7DE8F13}" presName="parentText" presStyleLbl="node1" presStyleIdx="4" presStyleCnt="7">
        <dgm:presLayoutVars>
          <dgm:chMax val="0"/>
          <dgm:bulletEnabled val="1"/>
        </dgm:presLayoutVars>
      </dgm:prSet>
      <dgm:spPr/>
      <dgm:t>
        <a:bodyPr/>
        <a:lstStyle/>
        <a:p>
          <a:endParaRPr lang="it-IT"/>
        </a:p>
      </dgm:t>
    </dgm:pt>
    <dgm:pt modelId="{E88290D9-4E29-414A-A427-629C0D19540A}" type="pres">
      <dgm:prSet presAssocID="{436A8DA1-58A7-4947-A144-4A50778482D3}" presName="spacer" presStyleCnt="0"/>
      <dgm:spPr/>
    </dgm:pt>
    <dgm:pt modelId="{98E948DF-8F46-4A89-A695-FCC95628FC3B}" type="pres">
      <dgm:prSet presAssocID="{17ECBBA1-FBA0-405D-8AAF-88ED464C2E80}" presName="parentText" presStyleLbl="node1" presStyleIdx="5" presStyleCnt="7">
        <dgm:presLayoutVars>
          <dgm:chMax val="0"/>
          <dgm:bulletEnabled val="1"/>
        </dgm:presLayoutVars>
      </dgm:prSet>
      <dgm:spPr/>
      <dgm:t>
        <a:bodyPr/>
        <a:lstStyle/>
        <a:p>
          <a:endParaRPr lang="it-IT"/>
        </a:p>
      </dgm:t>
    </dgm:pt>
    <dgm:pt modelId="{3FFF2084-D3FC-4B23-9314-E8998F111EBF}" type="pres">
      <dgm:prSet presAssocID="{A53F63C4-7043-4DA4-80BC-33B60F0DF44D}" presName="spacer" presStyleCnt="0"/>
      <dgm:spPr/>
    </dgm:pt>
    <dgm:pt modelId="{97419BE3-15B3-4386-B954-16BC7FC28749}" type="pres">
      <dgm:prSet presAssocID="{C9AD0440-2E0C-4022-A31C-EBEEB6FD55D0}" presName="parentText" presStyleLbl="node1" presStyleIdx="6" presStyleCnt="7">
        <dgm:presLayoutVars>
          <dgm:chMax val="0"/>
          <dgm:bulletEnabled val="1"/>
        </dgm:presLayoutVars>
      </dgm:prSet>
      <dgm:spPr/>
      <dgm:t>
        <a:bodyPr/>
        <a:lstStyle/>
        <a:p>
          <a:endParaRPr lang="it-IT"/>
        </a:p>
      </dgm:t>
    </dgm:pt>
  </dgm:ptLst>
  <dgm:cxnLst>
    <dgm:cxn modelId="{783D083C-4F11-477E-91DD-D8470BE62615}" type="presOf" srcId="{C9AD0440-2E0C-4022-A31C-EBEEB6FD55D0}" destId="{97419BE3-15B3-4386-B954-16BC7FC28749}" srcOrd="0" destOrd="0" presId="urn:microsoft.com/office/officeart/2005/8/layout/vList2"/>
    <dgm:cxn modelId="{4A5D3992-B8DB-4A13-9F75-ECCE393C4A58}" srcId="{0FC674F7-32DB-4469-BF72-CE56C6DE54E2}" destId="{0AD4B9EF-5E07-46DD-8A5E-3171C51E1CD5}" srcOrd="1" destOrd="0" parTransId="{E2F693F1-F81F-4746-AA9F-0FD49C24647B}" sibTransId="{07B7649D-C2B9-4B59-BD68-F74EC5F2463E}"/>
    <dgm:cxn modelId="{A929591B-DE6D-4484-95B0-51FD61B35B22}" srcId="{0FC674F7-32DB-4469-BF72-CE56C6DE54E2}" destId="{0A24FACB-F906-405C-B724-03258D2DD28D}" srcOrd="0" destOrd="0" parTransId="{70E81C29-CF6A-4798-92B8-61A4768E8BF0}" sibTransId="{CAAC54A9-9F5F-46BD-A4F4-469B35C44005}"/>
    <dgm:cxn modelId="{4A7092C1-BB00-497F-83FD-61FCC9ED14D7}" type="presOf" srcId="{C7B5C7E1-7704-4A1E-B614-DA42CA2D2AF5}" destId="{BDE4E89C-338C-4CE1-8289-9E0E2A0C3493}" srcOrd="0" destOrd="0" presId="urn:microsoft.com/office/officeart/2005/8/layout/vList2"/>
    <dgm:cxn modelId="{B5E3CF93-B817-40CB-8574-4754671DB205}" type="presOf" srcId="{0A24FACB-F906-405C-B724-03258D2DD28D}" destId="{E88CFEA9-1A45-4690-964F-D1F7BE31A065}" srcOrd="0" destOrd="0" presId="urn:microsoft.com/office/officeart/2005/8/layout/vList2"/>
    <dgm:cxn modelId="{F5D958A6-09A6-49F2-A870-AF1F8462AD2E}" type="presOf" srcId="{17ECBBA1-FBA0-405D-8AAF-88ED464C2E80}" destId="{98E948DF-8F46-4A89-A695-FCC95628FC3B}" srcOrd="0" destOrd="0" presId="urn:microsoft.com/office/officeart/2005/8/layout/vList2"/>
    <dgm:cxn modelId="{9366C22A-4CD1-4878-AF39-D4AAB68C441E}" type="presOf" srcId="{41640603-2D6A-4D61-9BE4-15FBF7DE8F13}" destId="{6E227C59-F96B-40F8-B6A6-8EFC9ADC7705}" srcOrd="0" destOrd="0" presId="urn:microsoft.com/office/officeart/2005/8/layout/vList2"/>
    <dgm:cxn modelId="{0AB15988-AAD4-4F57-9D5A-5C27B3CFE3BC}" srcId="{0FC674F7-32DB-4469-BF72-CE56C6DE54E2}" destId="{17ECBBA1-FBA0-405D-8AAF-88ED464C2E80}" srcOrd="5" destOrd="0" parTransId="{B0D4175F-1C41-4F14-849D-FF0F890A968E}" sibTransId="{A53F63C4-7043-4DA4-80BC-33B60F0DF44D}"/>
    <dgm:cxn modelId="{606C3E1B-F01F-40F1-B048-93A3B858995C}" srcId="{0FC674F7-32DB-4469-BF72-CE56C6DE54E2}" destId="{C9AD0440-2E0C-4022-A31C-EBEEB6FD55D0}" srcOrd="6" destOrd="0" parTransId="{D7E0CCD0-0CCB-4CBA-AC6A-38802309D0E2}" sibTransId="{B8779EFD-515C-4259-B10E-3AC240D1999F}"/>
    <dgm:cxn modelId="{8090079C-E5AC-483A-B42B-7FB4E212E71F}" srcId="{0FC674F7-32DB-4469-BF72-CE56C6DE54E2}" destId="{1C9507D7-E7A7-465D-BEE6-7033895EEF8D}" srcOrd="2" destOrd="0" parTransId="{0BB860D2-83F6-49FF-A1F5-F381196976E1}" sibTransId="{9A1887D2-4B0E-4F01-BB0E-8D30E9F2A708}"/>
    <dgm:cxn modelId="{61B80A74-01E8-4FAD-B56E-2897EABEFAA4}" srcId="{0FC674F7-32DB-4469-BF72-CE56C6DE54E2}" destId="{41640603-2D6A-4D61-9BE4-15FBF7DE8F13}" srcOrd="4" destOrd="0" parTransId="{CA1DE96E-565D-4F2A-BDD3-808391B68CBB}" sibTransId="{436A8DA1-58A7-4947-A144-4A50778482D3}"/>
    <dgm:cxn modelId="{D8E0A4D9-1F89-463A-A175-3D6A899BB326}" type="presOf" srcId="{0FC674F7-32DB-4469-BF72-CE56C6DE54E2}" destId="{45937639-8174-4A33-B633-07008130A90F}" srcOrd="0" destOrd="0" presId="urn:microsoft.com/office/officeart/2005/8/layout/vList2"/>
    <dgm:cxn modelId="{1D24B9E9-7462-4762-8BF2-25B7751DB06A}" type="presOf" srcId="{1C9507D7-E7A7-465D-BEE6-7033895EEF8D}" destId="{0BD8114D-058F-4702-854D-74AFC5F866CE}" srcOrd="0" destOrd="0" presId="urn:microsoft.com/office/officeart/2005/8/layout/vList2"/>
    <dgm:cxn modelId="{0F5BC6F0-9F38-4E47-B62F-6DCE3AC21FC8}" type="presOf" srcId="{0AD4B9EF-5E07-46DD-8A5E-3171C51E1CD5}" destId="{F025ED49-950E-47B8-B0B8-112573FC9692}" srcOrd="0" destOrd="0" presId="urn:microsoft.com/office/officeart/2005/8/layout/vList2"/>
    <dgm:cxn modelId="{B8FBBA93-6D31-4F17-9CB0-EB12643ADD88}" srcId="{0FC674F7-32DB-4469-BF72-CE56C6DE54E2}" destId="{C7B5C7E1-7704-4A1E-B614-DA42CA2D2AF5}" srcOrd="3" destOrd="0" parTransId="{44521850-37E6-402F-915E-353865880612}" sibTransId="{1780FBE8-85E1-418A-BDBD-EC0A5525D971}"/>
    <dgm:cxn modelId="{23035A61-85D6-4EB8-96AD-BED70AEF10A4}" type="presParOf" srcId="{45937639-8174-4A33-B633-07008130A90F}" destId="{E88CFEA9-1A45-4690-964F-D1F7BE31A065}" srcOrd="0" destOrd="0" presId="urn:microsoft.com/office/officeart/2005/8/layout/vList2"/>
    <dgm:cxn modelId="{D8CBF726-5BD0-40A3-971D-823664AA63D9}" type="presParOf" srcId="{45937639-8174-4A33-B633-07008130A90F}" destId="{AEDFA1C1-1930-4817-B858-C537D9FC6C56}" srcOrd="1" destOrd="0" presId="urn:microsoft.com/office/officeart/2005/8/layout/vList2"/>
    <dgm:cxn modelId="{5B9D2F59-053B-4D83-91B8-73F16DF39F23}" type="presParOf" srcId="{45937639-8174-4A33-B633-07008130A90F}" destId="{F025ED49-950E-47B8-B0B8-112573FC9692}" srcOrd="2" destOrd="0" presId="urn:microsoft.com/office/officeart/2005/8/layout/vList2"/>
    <dgm:cxn modelId="{8BB5E0C1-1869-4990-ABA7-30C7D9D6559E}" type="presParOf" srcId="{45937639-8174-4A33-B633-07008130A90F}" destId="{1CC386DF-D5FC-4099-A098-A4E1D346C660}" srcOrd="3" destOrd="0" presId="urn:microsoft.com/office/officeart/2005/8/layout/vList2"/>
    <dgm:cxn modelId="{2BFA4981-F1B3-41FC-999B-F5BCE6C85FB2}" type="presParOf" srcId="{45937639-8174-4A33-B633-07008130A90F}" destId="{0BD8114D-058F-4702-854D-74AFC5F866CE}" srcOrd="4" destOrd="0" presId="urn:microsoft.com/office/officeart/2005/8/layout/vList2"/>
    <dgm:cxn modelId="{1E13537D-1EF0-46B8-B3DA-7346264470DB}" type="presParOf" srcId="{45937639-8174-4A33-B633-07008130A90F}" destId="{6A20A03E-D009-4BFC-9D68-1B7C9C118597}" srcOrd="5" destOrd="0" presId="urn:microsoft.com/office/officeart/2005/8/layout/vList2"/>
    <dgm:cxn modelId="{F64FBB4B-3C52-4752-A7A3-EAA08BAD3B5E}" type="presParOf" srcId="{45937639-8174-4A33-B633-07008130A90F}" destId="{BDE4E89C-338C-4CE1-8289-9E0E2A0C3493}" srcOrd="6" destOrd="0" presId="urn:microsoft.com/office/officeart/2005/8/layout/vList2"/>
    <dgm:cxn modelId="{77F3ED1C-D6D2-4200-8115-99D3620F4E52}" type="presParOf" srcId="{45937639-8174-4A33-B633-07008130A90F}" destId="{641F428C-83E5-4037-AFAE-103D16F33EC9}" srcOrd="7" destOrd="0" presId="urn:microsoft.com/office/officeart/2005/8/layout/vList2"/>
    <dgm:cxn modelId="{C33177C0-F9B4-4EF0-AF71-99E514EC40D2}" type="presParOf" srcId="{45937639-8174-4A33-B633-07008130A90F}" destId="{6E227C59-F96B-40F8-B6A6-8EFC9ADC7705}" srcOrd="8" destOrd="0" presId="urn:microsoft.com/office/officeart/2005/8/layout/vList2"/>
    <dgm:cxn modelId="{22DDDA9B-78DA-4C9F-88BC-27230C9D9285}" type="presParOf" srcId="{45937639-8174-4A33-B633-07008130A90F}" destId="{E88290D9-4E29-414A-A427-629C0D19540A}" srcOrd="9" destOrd="0" presId="urn:microsoft.com/office/officeart/2005/8/layout/vList2"/>
    <dgm:cxn modelId="{62644E44-1F7F-4E8B-93E0-084B805247B1}" type="presParOf" srcId="{45937639-8174-4A33-B633-07008130A90F}" destId="{98E948DF-8F46-4A89-A695-FCC95628FC3B}" srcOrd="10" destOrd="0" presId="urn:microsoft.com/office/officeart/2005/8/layout/vList2"/>
    <dgm:cxn modelId="{91EA327A-5BA1-4062-90C9-0FE3E4841557}" type="presParOf" srcId="{45937639-8174-4A33-B633-07008130A90F}" destId="{3FFF2084-D3FC-4B23-9314-E8998F111EBF}" srcOrd="11" destOrd="0" presId="urn:microsoft.com/office/officeart/2005/8/layout/vList2"/>
    <dgm:cxn modelId="{86274C5A-A08B-41F6-AC2A-D17126EB6626}" type="presParOf" srcId="{45937639-8174-4A33-B633-07008130A90F}" destId="{97419BE3-15B3-4386-B954-16BC7FC28749}" srcOrd="1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8CFEA9-1A45-4690-964F-D1F7BE31A065}">
      <dsp:nvSpPr>
        <dsp:cNvPr id="0" name=""/>
        <dsp:cNvSpPr/>
      </dsp:nvSpPr>
      <dsp:spPr>
        <a:xfrm>
          <a:off x="0" y="153693"/>
          <a:ext cx="8861490" cy="948632"/>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100" kern="1200" err="1">
              <a:latin typeface="Tahoma"/>
              <a:ea typeface="Tahoma"/>
              <a:cs typeface="Tahoma"/>
            </a:rPr>
            <a:t>Riproduzione</a:t>
          </a:r>
          <a:r>
            <a:rPr lang="en-US" sz="1100" kern="1200">
              <a:latin typeface="Tahoma"/>
              <a:ea typeface="Tahoma"/>
              <a:cs typeface="Tahoma"/>
            </a:rPr>
            <a:t> </a:t>
          </a:r>
          <a:r>
            <a:rPr lang="en-US" sz="1100" kern="1200" err="1">
              <a:latin typeface="Tahoma"/>
              <a:ea typeface="Tahoma"/>
              <a:cs typeface="Tahoma"/>
            </a:rPr>
            <a:t>colibrì</a:t>
          </a:r>
          <a:endParaRPr lang="en-US" sz="1100" kern="1200">
            <a:latin typeface="Tahoma"/>
            <a:ea typeface="Tahoma"/>
            <a:cs typeface="Tahoma"/>
          </a:endParaRPr>
        </a:p>
      </dsp:txBody>
      <dsp:txXfrm>
        <a:off x="0" y="153693"/>
        <a:ext cx="8861490" cy="948632"/>
      </dsp:txXfrm>
    </dsp:sp>
    <dsp:sp modelId="{F025ED49-950E-47B8-B0B8-112573FC9692}">
      <dsp:nvSpPr>
        <dsp:cNvPr id="0" name=""/>
        <dsp:cNvSpPr/>
      </dsp:nvSpPr>
      <dsp:spPr>
        <a:xfrm>
          <a:off x="0" y="1134005"/>
          <a:ext cx="8861490" cy="948632"/>
        </a:xfrm>
        <a:prstGeom prst="roundRect">
          <a:avLst/>
        </a:prstGeom>
        <a:gradFill rotWithShape="0">
          <a:gsLst>
            <a:gs pos="0">
              <a:schemeClr val="accent3">
                <a:hueOff val="250803"/>
                <a:satOff val="3054"/>
                <a:lumOff val="752"/>
                <a:alphaOff val="0"/>
                <a:satMod val="103000"/>
                <a:lumMod val="102000"/>
                <a:tint val="94000"/>
              </a:schemeClr>
            </a:gs>
            <a:gs pos="50000">
              <a:schemeClr val="accent3">
                <a:hueOff val="250803"/>
                <a:satOff val="3054"/>
                <a:lumOff val="752"/>
                <a:alphaOff val="0"/>
                <a:satMod val="110000"/>
                <a:lumMod val="100000"/>
                <a:shade val="100000"/>
              </a:schemeClr>
            </a:gs>
            <a:gs pos="100000">
              <a:schemeClr val="accent3">
                <a:hueOff val="250803"/>
                <a:satOff val="3054"/>
                <a:lumOff val="75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100" b="1" kern="1200">
              <a:latin typeface="Tahoma"/>
              <a:ea typeface="Tahoma"/>
              <a:cs typeface="Tahoma"/>
            </a:rPr>
            <a:t>Quando</a:t>
          </a:r>
          <a:r>
            <a:rPr lang="en-US" sz="1100" kern="1200">
              <a:latin typeface="Tahoma"/>
              <a:ea typeface="Tahoma"/>
              <a:cs typeface="Tahoma"/>
            </a:rPr>
            <a:t> </a:t>
          </a:r>
          <a:r>
            <a:rPr lang="en-US" sz="1100" kern="1200" err="1">
              <a:latin typeface="Tahoma"/>
              <a:ea typeface="Tahoma"/>
              <a:cs typeface="Tahoma"/>
            </a:rPr>
            <a:t>arrivano</a:t>
          </a:r>
          <a:r>
            <a:rPr lang="en-US" sz="1100" kern="1200">
              <a:latin typeface="Tahoma"/>
              <a:ea typeface="Tahoma"/>
              <a:cs typeface="Tahoma"/>
            </a:rPr>
            <a:t> le </a:t>
          </a:r>
          <a:r>
            <a:rPr lang="en-US" sz="1100" b="1" kern="1200" err="1">
              <a:latin typeface="Tahoma"/>
              <a:ea typeface="Tahoma"/>
              <a:cs typeface="Tahoma"/>
            </a:rPr>
            <a:t>alte</a:t>
          </a:r>
          <a:r>
            <a:rPr lang="en-US" sz="1100" b="1" kern="1200">
              <a:latin typeface="Tahoma"/>
              <a:ea typeface="Tahoma"/>
              <a:cs typeface="Tahoma"/>
            </a:rPr>
            <a:t> temperature</a:t>
          </a:r>
          <a:r>
            <a:rPr lang="en-US" sz="1100" kern="1200">
              <a:latin typeface="Tahoma"/>
              <a:ea typeface="Tahoma"/>
              <a:cs typeface="Tahoma"/>
            </a:rPr>
            <a:t>, </a:t>
          </a:r>
          <a:r>
            <a:rPr lang="en-US" sz="1100" kern="1200" err="1">
              <a:latin typeface="Tahoma"/>
              <a:ea typeface="Tahoma"/>
              <a:cs typeface="Tahoma"/>
            </a:rPr>
            <a:t>i</a:t>
          </a:r>
          <a:r>
            <a:rPr lang="en-US" sz="1100" kern="1200">
              <a:latin typeface="Tahoma"/>
              <a:ea typeface="Tahoma"/>
              <a:cs typeface="Tahoma"/>
            </a:rPr>
            <a:t> </a:t>
          </a:r>
          <a:r>
            <a:rPr lang="en-US" sz="1100" kern="1200" err="1">
              <a:latin typeface="Tahoma"/>
              <a:ea typeface="Tahoma"/>
              <a:cs typeface="Tahoma"/>
            </a:rPr>
            <a:t>colibrì</a:t>
          </a:r>
          <a:r>
            <a:rPr lang="en-US" sz="1100" kern="1200">
              <a:latin typeface="Tahoma"/>
              <a:ea typeface="Tahoma"/>
              <a:cs typeface="Tahoma"/>
            </a:rPr>
            <a:t> </a:t>
          </a:r>
          <a:r>
            <a:rPr lang="en-US" sz="1100" kern="1200" err="1">
              <a:latin typeface="Tahoma"/>
              <a:ea typeface="Tahoma"/>
              <a:cs typeface="Tahoma"/>
            </a:rPr>
            <a:t>tornano</a:t>
          </a:r>
          <a:r>
            <a:rPr lang="en-US" sz="1100" kern="1200">
              <a:latin typeface="Tahoma"/>
              <a:ea typeface="Tahoma"/>
              <a:cs typeface="Tahoma"/>
            </a:rPr>
            <a:t> alle </a:t>
          </a:r>
          <a:r>
            <a:rPr lang="en-US" sz="1100" kern="1200" err="1">
              <a:latin typeface="Tahoma"/>
              <a:ea typeface="Tahoma"/>
              <a:cs typeface="Tahoma"/>
            </a:rPr>
            <a:t>loro</a:t>
          </a:r>
          <a:r>
            <a:rPr lang="en-US" sz="1100" kern="1200">
              <a:latin typeface="Tahoma"/>
              <a:ea typeface="Tahoma"/>
              <a:cs typeface="Tahoma"/>
            </a:rPr>
            <a:t> </a:t>
          </a:r>
          <a:r>
            <a:rPr lang="en-US" sz="1100" kern="1200" err="1">
              <a:latin typeface="Tahoma"/>
              <a:ea typeface="Tahoma"/>
              <a:cs typeface="Tahoma"/>
            </a:rPr>
            <a:t>vecchie</a:t>
          </a:r>
          <a:r>
            <a:rPr lang="en-US" sz="1100" kern="1200">
              <a:latin typeface="Tahoma"/>
              <a:ea typeface="Tahoma"/>
              <a:cs typeface="Tahoma"/>
            </a:rPr>
            <a:t> case e </a:t>
          </a:r>
          <a:r>
            <a:rPr lang="en-US" sz="1100" b="1" kern="1200" err="1">
              <a:latin typeface="Tahoma"/>
              <a:ea typeface="Tahoma"/>
              <a:cs typeface="Tahoma"/>
            </a:rPr>
            <a:t>inizia</a:t>
          </a:r>
          <a:r>
            <a:rPr lang="en-US" sz="1100" b="1" kern="1200">
              <a:latin typeface="Tahoma"/>
              <a:ea typeface="Tahoma"/>
              <a:cs typeface="Tahoma"/>
            </a:rPr>
            <a:t> la </a:t>
          </a:r>
          <a:r>
            <a:rPr lang="en-US" sz="1100" b="1" kern="1200" err="1">
              <a:latin typeface="Tahoma"/>
              <a:ea typeface="Tahoma"/>
              <a:cs typeface="Tahoma"/>
            </a:rPr>
            <a:t>stagione</a:t>
          </a:r>
          <a:r>
            <a:rPr lang="en-US" sz="1100" b="1" kern="1200">
              <a:latin typeface="Tahoma"/>
              <a:ea typeface="Tahoma"/>
              <a:cs typeface="Tahoma"/>
            </a:rPr>
            <a:t> </a:t>
          </a:r>
          <a:r>
            <a:rPr lang="en-US" sz="1100" b="1" kern="1200" err="1">
              <a:latin typeface="Tahoma"/>
              <a:ea typeface="Tahoma"/>
              <a:cs typeface="Tahoma"/>
            </a:rPr>
            <a:t>degli</a:t>
          </a:r>
          <a:r>
            <a:rPr lang="en-US" sz="1100" b="1" kern="1200">
              <a:latin typeface="Tahoma"/>
              <a:ea typeface="Tahoma"/>
              <a:cs typeface="Tahoma"/>
            </a:rPr>
            <a:t> </a:t>
          </a:r>
          <a:r>
            <a:rPr lang="en-US" sz="1100" b="1" kern="1200" err="1">
              <a:latin typeface="Tahoma"/>
              <a:ea typeface="Tahoma"/>
              <a:cs typeface="Tahoma"/>
            </a:rPr>
            <a:t>amori</a:t>
          </a:r>
          <a:r>
            <a:rPr lang="en-US" sz="1100" kern="1200">
              <a:latin typeface="Tahoma"/>
              <a:ea typeface="Tahoma"/>
              <a:cs typeface="Tahoma"/>
            </a:rPr>
            <a:t> . Come </a:t>
          </a:r>
          <a:r>
            <a:rPr lang="en-US" sz="1100" kern="1200" err="1">
              <a:latin typeface="Tahoma"/>
              <a:ea typeface="Tahoma"/>
              <a:cs typeface="Tahoma"/>
            </a:rPr>
            <a:t>fatto</a:t>
          </a:r>
          <a:r>
            <a:rPr lang="en-US" sz="1100" kern="1200">
              <a:latin typeface="Tahoma"/>
              <a:ea typeface="Tahoma"/>
              <a:cs typeface="Tahoma"/>
            </a:rPr>
            <a:t> curioso </a:t>
          </a:r>
          <a:r>
            <a:rPr lang="en-US" sz="1100" kern="1200" err="1">
              <a:latin typeface="Tahoma"/>
              <a:ea typeface="Tahoma"/>
              <a:cs typeface="Tahoma"/>
            </a:rPr>
            <a:t>sul</a:t>
          </a:r>
          <a:r>
            <a:rPr lang="en-US" sz="1100" kern="1200">
              <a:latin typeface="Tahoma"/>
              <a:ea typeface="Tahoma"/>
              <a:cs typeface="Tahoma"/>
            </a:rPr>
            <a:t> </a:t>
          </a:r>
          <a:r>
            <a:rPr lang="en-US" sz="1100" kern="1200" err="1">
              <a:latin typeface="Tahoma"/>
              <a:ea typeface="Tahoma"/>
              <a:cs typeface="Tahoma"/>
            </a:rPr>
            <a:t>ciclo</a:t>
          </a:r>
          <a:r>
            <a:rPr lang="en-US" sz="1100" kern="1200">
              <a:latin typeface="Tahoma"/>
              <a:ea typeface="Tahoma"/>
              <a:cs typeface="Tahoma"/>
            </a:rPr>
            <a:t> di vita del </a:t>
          </a:r>
          <a:r>
            <a:rPr lang="en-US" sz="1100" kern="1200" err="1">
              <a:latin typeface="Tahoma"/>
              <a:ea typeface="Tahoma"/>
              <a:cs typeface="Tahoma"/>
            </a:rPr>
            <a:t>colibrì</a:t>
          </a:r>
          <a:r>
            <a:rPr lang="en-US" sz="1100" kern="1200">
              <a:latin typeface="Tahoma"/>
              <a:ea typeface="Tahoma"/>
              <a:cs typeface="Tahoma"/>
            </a:rPr>
            <a:t>, </a:t>
          </a:r>
          <a:r>
            <a:rPr lang="en-US" sz="1100" kern="1200" err="1">
              <a:latin typeface="Tahoma"/>
              <a:ea typeface="Tahoma"/>
              <a:cs typeface="Tahoma"/>
            </a:rPr>
            <a:t>possiamo</a:t>
          </a:r>
          <a:r>
            <a:rPr lang="en-US" sz="1100" kern="1200">
              <a:latin typeface="Tahoma"/>
              <a:ea typeface="Tahoma"/>
              <a:cs typeface="Tahoma"/>
            </a:rPr>
            <a:t> dire </a:t>
          </a:r>
          <a:r>
            <a:rPr lang="en-US" sz="1100" kern="1200" err="1">
              <a:latin typeface="Tahoma"/>
              <a:ea typeface="Tahoma"/>
              <a:cs typeface="Tahoma"/>
            </a:rPr>
            <a:t>che</a:t>
          </a:r>
          <a:r>
            <a:rPr lang="en-US" sz="1100" kern="1200">
              <a:latin typeface="Tahoma"/>
              <a:ea typeface="Tahoma"/>
              <a:cs typeface="Tahoma"/>
            </a:rPr>
            <a:t> </a:t>
          </a:r>
          <a:r>
            <a:rPr lang="en-US" sz="1100" kern="1200" err="1">
              <a:latin typeface="Tahoma"/>
              <a:ea typeface="Tahoma"/>
              <a:cs typeface="Tahoma"/>
            </a:rPr>
            <a:t>i</a:t>
          </a:r>
          <a:r>
            <a:rPr lang="en-US" sz="1100" kern="1200">
              <a:latin typeface="Tahoma"/>
              <a:ea typeface="Tahoma"/>
              <a:cs typeface="Tahoma"/>
            </a:rPr>
            <a:t> </a:t>
          </a:r>
          <a:r>
            <a:rPr lang="en-US" sz="1100" kern="1200" err="1">
              <a:latin typeface="Tahoma"/>
              <a:ea typeface="Tahoma"/>
              <a:cs typeface="Tahoma"/>
            </a:rPr>
            <a:t>maschi</a:t>
          </a:r>
          <a:r>
            <a:rPr lang="en-US" sz="1100" kern="1200">
              <a:latin typeface="Tahoma"/>
              <a:ea typeface="Tahoma"/>
              <a:cs typeface="Tahoma"/>
            </a:rPr>
            <a:t> </a:t>
          </a:r>
          <a:r>
            <a:rPr lang="en-US" sz="1100" kern="1200" err="1">
              <a:latin typeface="Tahoma"/>
              <a:ea typeface="Tahoma"/>
              <a:cs typeface="Tahoma"/>
            </a:rPr>
            <a:t>ritornano</a:t>
          </a:r>
          <a:r>
            <a:rPr lang="en-US" sz="1100" kern="1200">
              <a:latin typeface="Tahoma"/>
              <a:ea typeface="Tahoma"/>
              <a:cs typeface="Tahoma"/>
            </a:rPr>
            <a:t> </a:t>
          </a:r>
          <a:r>
            <a:rPr lang="en-US" sz="1100" kern="1200" err="1">
              <a:latin typeface="Tahoma"/>
              <a:ea typeface="Tahoma"/>
              <a:cs typeface="Tahoma"/>
            </a:rPr>
            <a:t>tra</a:t>
          </a:r>
          <a:r>
            <a:rPr lang="en-US" sz="1100" kern="1200">
              <a:latin typeface="Tahoma"/>
              <a:ea typeface="Tahoma"/>
              <a:cs typeface="Tahoma"/>
            </a:rPr>
            <a:t> 8 e 10 </a:t>
          </a:r>
          <a:r>
            <a:rPr lang="en-US" sz="1100" kern="1200" err="1">
              <a:latin typeface="Tahoma"/>
              <a:ea typeface="Tahoma"/>
              <a:cs typeface="Tahoma"/>
            </a:rPr>
            <a:t>giorni</a:t>
          </a:r>
          <a:r>
            <a:rPr lang="en-US" sz="1100" kern="1200">
              <a:latin typeface="Tahoma"/>
              <a:ea typeface="Tahoma"/>
              <a:cs typeface="Tahoma"/>
            </a:rPr>
            <a:t> prima </a:t>
          </a:r>
          <a:r>
            <a:rPr lang="en-US" sz="1100" kern="1200" err="1">
              <a:latin typeface="Tahoma"/>
              <a:ea typeface="Tahoma"/>
              <a:cs typeface="Tahoma"/>
            </a:rPr>
            <a:t>delle</a:t>
          </a:r>
          <a:r>
            <a:rPr lang="en-US" sz="1100" kern="1200">
              <a:latin typeface="Tahoma"/>
              <a:ea typeface="Tahoma"/>
              <a:cs typeface="Tahoma"/>
            </a:rPr>
            <a:t> </a:t>
          </a:r>
          <a:r>
            <a:rPr lang="en-US" sz="1100" kern="1200" err="1">
              <a:latin typeface="Tahoma"/>
              <a:ea typeface="Tahoma"/>
              <a:cs typeface="Tahoma"/>
            </a:rPr>
            <a:t>femmine</a:t>
          </a:r>
          <a:r>
            <a:rPr lang="en-US" sz="1100" kern="1200">
              <a:latin typeface="Tahoma"/>
              <a:ea typeface="Tahoma"/>
              <a:cs typeface="Tahoma"/>
            </a:rPr>
            <a:t>.</a:t>
          </a:r>
        </a:p>
      </dsp:txBody>
      <dsp:txXfrm>
        <a:off x="0" y="1134005"/>
        <a:ext cx="8861490" cy="948632"/>
      </dsp:txXfrm>
    </dsp:sp>
    <dsp:sp modelId="{0BD8114D-058F-4702-854D-74AFC5F866CE}">
      <dsp:nvSpPr>
        <dsp:cNvPr id="0" name=""/>
        <dsp:cNvSpPr/>
      </dsp:nvSpPr>
      <dsp:spPr>
        <a:xfrm>
          <a:off x="0" y="2114317"/>
          <a:ext cx="8861490" cy="948632"/>
        </a:xfrm>
        <a:prstGeom prst="roundRect">
          <a:avLst/>
        </a:prstGeom>
        <a:gradFill rotWithShape="0">
          <a:gsLst>
            <a:gs pos="0">
              <a:schemeClr val="accent3">
                <a:hueOff val="501606"/>
                <a:satOff val="6109"/>
                <a:lumOff val="1504"/>
                <a:alphaOff val="0"/>
                <a:satMod val="103000"/>
                <a:lumMod val="102000"/>
                <a:tint val="94000"/>
              </a:schemeClr>
            </a:gs>
            <a:gs pos="50000">
              <a:schemeClr val="accent3">
                <a:hueOff val="501606"/>
                <a:satOff val="6109"/>
                <a:lumOff val="1504"/>
                <a:alphaOff val="0"/>
                <a:satMod val="110000"/>
                <a:lumMod val="100000"/>
                <a:shade val="100000"/>
              </a:schemeClr>
            </a:gs>
            <a:gs pos="100000">
              <a:schemeClr val="accent3">
                <a:hueOff val="501606"/>
                <a:satOff val="6109"/>
                <a:lumOff val="150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100" kern="1200">
              <a:latin typeface="Tahoma"/>
              <a:ea typeface="Tahoma"/>
              <a:cs typeface="Tahoma"/>
            </a:rPr>
            <a:t>Il </a:t>
          </a:r>
          <a:r>
            <a:rPr lang="en-US" sz="1100" kern="1200" err="1">
              <a:latin typeface="Tahoma"/>
              <a:ea typeface="Tahoma"/>
              <a:cs typeface="Tahoma"/>
            </a:rPr>
            <a:t>protagonista</a:t>
          </a:r>
          <a:r>
            <a:rPr lang="en-US" sz="1100" kern="1200">
              <a:latin typeface="Tahoma"/>
              <a:ea typeface="Tahoma"/>
              <a:cs typeface="Tahoma"/>
            </a:rPr>
            <a:t> </a:t>
          </a:r>
          <a:r>
            <a:rPr lang="en-US" sz="1100" kern="1200" err="1">
              <a:latin typeface="Tahoma"/>
              <a:ea typeface="Tahoma"/>
              <a:cs typeface="Tahoma"/>
            </a:rPr>
            <a:t>dell'accoppiamento</a:t>
          </a:r>
          <a:r>
            <a:rPr lang="en-US" sz="1100" kern="1200">
              <a:latin typeface="Tahoma"/>
              <a:ea typeface="Tahoma"/>
              <a:cs typeface="Tahoma"/>
            </a:rPr>
            <a:t> è il </a:t>
          </a:r>
          <a:r>
            <a:rPr lang="en-US" sz="1100" kern="1200" err="1">
              <a:latin typeface="Tahoma"/>
              <a:ea typeface="Tahoma"/>
              <a:cs typeface="Tahoma"/>
            </a:rPr>
            <a:t>maschio</a:t>
          </a:r>
          <a:r>
            <a:rPr lang="en-US" sz="1100" kern="1200">
              <a:latin typeface="Tahoma"/>
              <a:ea typeface="Tahoma"/>
              <a:cs typeface="Tahoma"/>
            </a:rPr>
            <a:t>, </a:t>
          </a:r>
          <a:r>
            <a:rPr lang="en-US" sz="1100" kern="1200" err="1">
              <a:latin typeface="Tahoma"/>
              <a:ea typeface="Tahoma"/>
              <a:cs typeface="Tahoma"/>
            </a:rPr>
            <a:t>che</a:t>
          </a:r>
          <a:r>
            <a:rPr lang="en-US" sz="1100" kern="1200">
              <a:latin typeface="Tahoma"/>
              <a:ea typeface="Tahoma"/>
              <a:cs typeface="Tahoma"/>
            </a:rPr>
            <a:t> </a:t>
          </a:r>
          <a:r>
            <a:rPr lang="en-US" sz="1100" b="1" kern="1200" err="1">
              <a:latin typeface="Tahoma"/>
              <a:ea typeface="Tahoma"/>
              <a:cs typeface="Tahoma"/>
            </a:rPr>
            <a:t>esegue</a:t>
          </a:r>
          <a:r>
            <a:rPr lang="en-US" sz="1100" b="1" kern="1200">
              <a:latin typeface="Tahoma"/>
              <a:ea typeface="Tahoma"/>
              <a:cs typeface="Tahoma"/>
            </a:rPr>
            <a:t> un </a:t>
          </a:r>
          <a:r>
            <a:rPr lang="en-US" sz="1100" b="1" kern="1200" err="1">
              <a:latin typeface="Tahoma"/>
              <a:ea typeface="Tahoma"/>
              <a:cs typeface="Tahoma"/>
            </a:rPr>
            <a:t>rituale</a:t>
          </a:r>
          <a:r>
            <a:rPr lang="en-US" sz="1100" kern="1200">
              <a:latin typeface="Tahoma"/>
              <a:ea typeface="Tahoma"/>
              <a:cs typeface="Tahoma"/>
            </a:rPr>
            <a:t> con tutti </a:t>
          </a:r>
          <a:r>
            <a:rPr lang="en-US" sz="1100" kern="1200" err="1">
              <a:latin typeface="Tahoma"/>
              <a:ea typeface="Tahoma"/>
              <a:cs typeface="Tahoma"/>
            </a:rPr>
            <a:t>i</a:t>
          </a:r>
          <a:r>
            <a:rPr lang="en-US" sz="1100" kern="1200">
              <a:latin typeface="Tahoma"/>
              <a:ea typeface="Tahoma"/>
              <a:cs typeface="Tahoma"/>
            </a:rPr>
            <a:t> tipi di </a:t>
          </a:r>
          <a:r>
            <a:rPr lang="en-US" sz="1100" kern="1200" err="1">
              <a:latin typeface="Tahoma"/>
              <a:ea typeface="Tahoma"/>
              <a:cs typeface="Tahoma"/>
            </a:rPr>
            <a:t>voli</a:t>
          </a:r>
          <a:r>
            <a:rPr lang="en-US" sz="1100" kern="1200">
              <a:latin typeface="Tahoma"/>
              <a:ea typeface="Tahoma"/>
              <a:cs typeface="Tahoma"/>
            </a:rPr>
            <a:t> con </a:t>
          </a:r>
          <a:r>
            <a:rPr lang="en-US" sz="1100" kern="1200" err="1">
              <a:latin typeface="Tahoma"/>
              <a:ea typeface="Tahoma"/>
              <a:cs typeface="Tahoma"/>
            </a:rPr>
            <a:t>piroette</a:t>
          </a:r>
          <a:r>
            <a:rPr lang="en-US" sz="1100" kern="1200">
              <a:latin typeface="Tahoma"/>
              <a:ea typeface="Tahoma"/>
              <a:cs typeface="Tahoma"/>
            </a:rPr>
            <a:t>, </a:t>
          </a:r>
          <a:r>
            <a:rPr lang="en-US" sz="1100" kern="1200" err="1">
              <a:latin typeface="Tahoma"/>
              <a:ea typeface="Tahoma"/>
              <a:cs typeface="Tahoma"/>
            </a:rPr>
            <a:t>balli</a:t>
          </a:r>
          <a:r>
            <a:rPr lang="en-US" sz="1100" kern="1200">
              <a:latin typeface="Tahoma"/>
              <a:ea typeface="Tahoma"/>
              <a:cs typeface="Tahoma"/>
            </a:rPr>
            <a:t> e </a:t>
          </a:r>
          <a:r>
            <a:rPr lang="en-US" sz="1100" kern="1200" err="1">
              <a:latin typeface="Tahoma"/>
              <a:ea typeface="Tahoma"/>
              <a:cs typeface="Tahoma"/>
            </a:rPr>
            <a:t>persino</a:t>
          </a:r>
          <a:r>
            <a:rPr lang="en-US" sz="1100" kern="1200">
              <a:latin typeface="Tahoma"/>
              <a:ea typeface="Tahoma"/>
              <a:cs typeface="Tahoma"/>
            </a:rPr>
            <a:t> </a:t>
          </a:r>
          <a:r>
            <a:rPr lang="en-US" sz="1100" kern="1200" err="1">
              <a:latin typeface="Tahoma"/>
              <a:ea typeface="Tahoma"/>
              <a:cs typeface="Tahoma"/>
            </a:rPr>
            <a:t>alcune</a:t>
          </a:r>
          <a:r>
            <a:rPr lang="en-US" sz="1100" kern="1200">
              <a:latin typeface="Tahoma"/>
              <a:ea typeface="Tahoma"/>
              <a:cs typeface="Tahoma"/>
            </a:rPr>
            <a:t> canzoni per </a:t>
          </a:r>
          <a:r>
            <a:rPr lang="en-US" sz="1100" kern="1200" err="1">
              <a:latin typeface="Tahoma"/>
              <a:ea typeface="Tahoma"/>
              <a:cs typeface="Tahoma"/>
            </a:rPr>
            <a:t>attirare</a:t>
          </a:r>
          <a:r>
            <a:rPr lang="en-US" sz="1100" kern="1200">
              <a:latin typeface="Tahoma"/>
              <a:ea typeface="Tahoma"/>
              <a:cs typeface="Tahoma"/>
            </a:rPr>
            <a:t> </a:t>
          </a:r>
          <a:r>
            <a:rPr lang="en-US" sz="1100" kern="1200" err="1">
              <a:latin typeface="Tahoma"/>
              <a:ea typeface="Tahoma"/>
              <a:cs typeface="Tahoma"/>
            </a:rPr>
            <a:t>l'attenzione</a:t>
          </a:r>
          <a:r>
            <a:rPr lang="en-US" sz="1100" kern="1200">
              <a:latin typeface="Tahoma"/>
              <a:ea typeface="Tahoma"/>
              <a:cs typeface="Tahoma"/>
            </a:rPr>
            <a:t> </a:t>
          </a:r>
          <a:r>
            <a:rPr lang="en-US" sz="1100" kern="1200" err="1">
              <a:latin typeface="Tahoma"/>
              <a:ea typeface="Tahoma"/>
              <a:cs typeface="Tahoma"/>
            </a:rPr>
            <a:t>della</a:t>
          </a:r>
          <a:r>
            <a:rPr lang="en-US" sz="1100" kern="1200">
              <a:latin typeface="Tahoma"/>
              <a:ea typeface="Tahoma"/>
              <a:cs typeface="Tahoma"/>
            </a:rPr>
            <a:t> </a:t>
          </a:r>
          <a:r>
            <a:rPr lang="en-US" sz="1100" kern="1200" err="1">
              <a:latin typeface="Tahoma"/>
              <a:ea typeface="Tahoma"/>
              <a:cs typeface="Tahoma"/>
            </a:rPr>
            <a:t>femmina</a:t>
          </a:r>
          <a:r>
            <a:rPr lang="en-US" sz="1100" kern="1200">
              <a:latin typeface="Tahoma"/>
              <a:ea typeface="Tahoma"/>
              <a:cs typeface="Tahoma"/>
            </a:rPr>
            <a:t>. </a:t>
          </a:r>
          <a:r>
            <a:rPr lang="en-US" sz="1100" kern="1200" err="1">
              <a:latin typeface="Tahoma"/>
              <a:ea typeface="Tahoma"/>
              <a:cs typeface="Tahoma"/>
            </a:rPr>
            <a:t>Pertanto</a:t>
          </a:r>
          <a:r>
            <a:rPr lang="en-US" sz="1100" kern="1200">
              <a:latin typeface="Tahoma"/>
              <a:ea typeface="Tahoma"/>
              <a:cs typeface="Tahoma"/>
            </a:rPr>
            <a:t>, </a:t>
          </a:r>
          <a:r>
            <a:rPr lang="en-US" sz="1100" kern="1200" err="1">
              <a:latin typeface="Tahoma"/>
              <a:ea typeface="Tahoma"/>
              <a:cs typeface="Tahoma"/>
            </a:rPr>
            <a:t>possono</a:t>
          </a:r>
          <a:r>
            <a:rPr lang="en-US" sz="1100" kern="1200">
              <a:latin typeface="Tahoma"/>
              <a:ea typeface="Tahoma"/>
              <a:cs typeface="Tahoma"/>
            </a:rPr>
            <a:t> </a:t>
          </a:r>
          <a:r>
            <a:rPr lang="en-US" sz="1100" kern="1200" err="1">
              <a:latin typeface="Tahoma"/>
              <a:ea typeface="Tahoma"/>
              <a:cs typeface="Tahoma"/>
            </a:rPr>
            <a:t>raggiungere</a:t>
          </a:r>
          <a:r>
            <a:rPr lang="en-US" sz="1100" kern="1200">
              <a:latin typeface="Tahoma"/>
              <a:ea typeface="Tahoma"/>
              <a:cs typeface="Tahoma"/>
            </a:rPr>
            <a:t> </a:t>
          </a:r>
          <a:r>
            <a:rPr lang="en-US" sz="1100" kern="1200" err="1">
              <a:latin typeface="Tahoma"/>
              <a:ea typeface="Tahoma"/>
              <a:cs typeface="Tahoma"/>
            </a:rPr>
            <a:t>grandi</a:t>
          </a:r>
          <a:r>
            <a:rPr lang="en-US" sz="1100" kern="1200">
              <a:latin typeface="Tahoma"/>
              <a:ea typeface="Tahoma"/>
              <a:cs typeface="Tahoma"/>
            </a:rPr>
            <a:t> </a:t>
          </a:r>
          <a:r>
            <a:rPr lang="en-US" sz="1100" kern="1200" err="1">
              <a:latin typeface="Tahoma"/>
              <a:ea typeface="Tahoma"/>
              <a:cs typeface="Tahoma"/>
            </a:rPr>
            <a:t>altezze</a:t>
          </a:r>
          <a:r>
            <a:rPr lang="en-US" sz="1100" kern="1200">
              <a:latin typeface="Tahoma"/>
              <a:ea typeface="Tahoma"/>
              <a:cs typeface="Tahoma"/>
            </a:rPr>
            <a:t> prima di </a:t>
          </a:r>
          <a:r>
            <a:rPr lang="en-US" sz="1100" kern="1200" err="1">
              <a:latin typeface="Tahoma"/>
              <a:ea typeface="Tahoma"/>
              <a:cs typeface="Tahoma"/>
            </a:rPr>
            <a:t>iniziare</a:t>
          </a:r>
          <a:r>
            <a:rPr lang="en-US" sz="1100" kern="1200">
              <a:latin typeface="Tahoma"/>
              <a:ea typeface="Tahoma"/>
              <a:cs typeface="Tahoma"/>
            </a:rPr>
            <a:t> il </a:t>
          </a:r>
          <a:r>
            <a:rPr lang="en-US" sz="1100" kern="1200" err="1">
              <a:latin typeface="Tahoma"/>
              <a:ea typeface="Tahoma"/>
              <a:cs typeface="Tahoma"/>
            </a:rPr>
            <a:t>volo</a:t>
          </a:r>
          <a:r>
            <a:rPr lang="en-US" sz="1100" kern="1200">
              <a:latin typeface="Tahoma"/>
              <a:ea typeface="Tahoma"/>
              <a:cs typeface="Tahoma"/>
            </a:rPr>
            <a:t> a </a:t>
          </a:r>
          <a:r>
            <a:rPr lang="en-US" sz="1100" kern="1200" err="1">
              <a:latin typeface="Tahoma"/>
              <a:ea typeface="Tahoma"/>
              <a:cs typeface="Tahoma"/>
            </a:rPr>
            <a:t>tutta</a:t>
          </a:r>
          <a:r>
            <a:rPr lang="en-US" sz="1100" kern="1200">
              <a:latin typeface="Tahoma"/>
              <a:ea typeface="Tahoma"/>
              <a:cs typeface="Tahoma"/>
            </a:rPr>
            <a:t> </a:t>
          </a:r>
          <a:r>
            <a:rPr lang="en-US" sz="1100" kern="1200" err="1">
              <a:latin typeface="Tahoma"/>
              <a:ea typeface="Tahoma"/>
              <a:cs typeface="Tahoma"/>
            </a:rPr>
            <a:t>velocità</a:t>
          </a:r>
          <a:r>
            <a:rPr lang="en-US" sz="1100" kern="1200">
              <a:latin typeface="Tahoma"/>
              <a:ea typeface="Tahoma"/>
              <a:cs typeface="Tahoma"/>
            </a:rPr>
            <a:t>, </a:t>
          </a:r>
          <a:r>
            <a:rPr lang="en-US" sz="1100" kern="1200" err="1">
              <a:latin typeface="Tahoma"/>
              <a:ea typeface="Tahoma"/>
              <a:cs typeface="Tahoma"/>
            </a:rPr>
            <a:t>producendo</a:t>
          </a:r>
          <a:r>
            <a:rPr lang="en-US" sz="1100" kern="1200">
              <a:latin typeface="Tahoma"/>
              <a:ea typeface="Tahoma"/>
              <a:cs typeface="Tahoma"/>
            </a:rPr>
            <a:t> una </a:t>
          </a:r>
          <a:r>
            <a:rPr lang="en-US" sz="1100" kern="1200" err="1">
              <a:latin typeface="Tahoma"/>
              <a:ea typeface="Tahoma"/>
              <a:cs typeface="Tahoma"/>
            </a:rPr>
            <a:t>sorta</a:t>
          </a:r>
          <a:r>
            <a:rPr lang="en-US" sz="1100" kern="1200">
              <a:latin typeface="Tahoma"/>
              <a:ea typeface="Tahoma"/>
              <a:cs typeface="Tahoma"/>
            </a:rPr>
            <a:t> di </a:t>
          </a:r>
          <a:r>
            <a:rPr lang="en-US" sz="1100" kern="1200" err="1">
              <a:latin typeface="Tahoma"/>
              <a:ea typeface="Tahoma"/>
              <a:cs typeface="Tahoma"/>
            </a:rPr>
            <a:t>ronzio</a:t>
          </a:r>
          <a:r>
            <a:rPr lang="en-US" sz="1100" kern="1200">
              <a:latin typeface="Tahoma"/>
              <a:ea typeface="Tahoma"/>
              <a:cs typeface="Tahoma"/>
            </a:rPr>
            <a:t> con le </a:t>
          </a:r>
          <a:r>
            <a:rPr lang="en-US" sz="1100" kern="1200" err="1">
              <a:latin typeface="Tahoma"/>
              <a:ea typeface="Tahoma"/>
              <a:cs typeface="Tahoma"/>
            </a:rPr>
            <a:t>ali</a:t>
          </a:r>
          <a:r>
            <a:rPr lang="en-US" sz="1100" kern="1200">
              <a:latin typeface="Tahoma"/>
              <a:ea typeface="Tahoma"/>
              <a:cs typeface="Tahoma"/>
            </a:rPr>
            <a:t> e </a:t>
          </a:r>
          <a:r>
            <a:rPr lang="en-US" sz="1100" kern="1200" err="1">
              <a:latin typeface="Tahoma"/>
              <a:ea typeface="Tahoma"/>
              <a:cs typeface="Tahoma"/>
            </a:rPr>
            <a:t>catturando</a:t>
          </a:r>
          <a:r>
            <a:rPr lang="en-US" sz="1100" kern="1200">
              <a:latin typeface="Tahoma"/>
              <a:ea typeface="Tahoma"/>
              <a:cs typeface="Tahoma"/>
            </a:rPr>
            <a:t> </a:t>
          </a:r>
          <a:r>
            <a:rPr lang="en-US" sz="1100" kern="1200" err="1">
              <a:latin typeface="Tahoma"/>
              <a:ea typeface="Tahoma"/>
              <a:cs typeface="Tahoma"/>
            </a:rPr>
            <a:t>l'attenzione</a:t>
          </a:r>
          <a:r>
            <a:rPr lang="en-US" sz="1100" kern="1200">
              <a:latin typeface="Tahoma"/>
              <a:ea typeface="Tahoma"/>
              <a:cs typeface="Tahoma"/>
            </a:rPr>
            <a:t> </a:t>
          </a:r>
          <a:r>
            <a:rPr lang="en-US" sz="1100" kern="1200" err="1">
              <a:latin typeface="Tahoma"/>
              <a:ea typeface="Tahoma"/>
              <a:cs typeface="Tahoma"/>
            </a:rPr>
            <a:t>delle</a:t>
          </a:r>
          <a:r>
            <a:rPr lang="en-US" sz="1100" kern="1200">
              <a:latin typeface="Tahoma"/>
              <a:ea typeface="Tahoma"/>
              <a:cs typeface="Tahoma"/>
            </a:rPr>
            <a:t> </a:t>
          </a:r>
          <a:r>
            <a:rPr lang="en-US" sz="1100" kern="1200" err="1">
              <a:latin typeface="Tahoma"/>
              <a:ea typeface="Tahoma"/>
              <a:cs typeface="Tahoma"/>
            </a:rPr>
            <a:t>femmine</a:t>
          </a:r>
          <a:r>
            <a:rPr lang="en-US" sz="1100" kern="1200">
              <a:latin typeface="Tahoma"/>
              <a:ea typeface="Tahoma"/>
              <a:cs typeface="Tahoma"/>
            </a:rPr>
            <a:t>. Nel </a:t>
          </a:r>
          <a:r>
            <a:rPr lang="en-US" sz="1100" kern="1200" err="1">
              <a:latin typeface="Tahoma"/>
              <a:ea typeface="Tahoma"/>
              <a:cs typeface="Tahoma"/>
            </a:rPr>
            <a:t>frattempo</a:t>
          </a:r>
          <a:r>
            <a:rPr lang="en-US" sz="1100" kern="1200">
              <a:latin typeface="Tahoma"/>
              <a:ea typeface="Tahoma"/>
              <a:cs typeface="Tahoma"/>
            </a:rPr>
            <a:t>, la </a:t>
          </a:r>
          <a:r>
            <a:rPr lang="en-US" sz="1100" kern="1200" err="1">
              <a:latin typeface="Tahoma"/>
              <a:ea typeface="Tahoma"/>
              <a:cs typeface="Tahoma"/>
            </a:rPr>
            <a:t>femmina</a:t>
          </a:r>
          <a:r>
            <a:rPr lang="en-US" sz="1100" kern="1200">
              <a:latin typeface="Tahoma"/>
              <a:ea typeface="Tahoma"/>
              <a:cs typeface="Tahoma"/>
            </a:rPr>
            <a:t> è </a:t>
          </a:r>
          <a:r>
            <a:rPr lang="en-US" sz="1100" kern="1200" err="1">
              <a:latin typeface="Tahoma"/>
              <a:ea typeface="Tahoma"/>
              <a:cs typeface="Tahoma"/>
            </a:rPr>
            <a:t>incaricata</a:t>
          </a:r>
          <a:r>
            <a:rPr lang="en-US" sz="1100" kern="1200">
              <a:latin typeface="Tahoma"/>
              <a:ea typeface="Tahoma"/>
              <a:cs typeface="Tahoma"/>
            </a:rPr>
            <a:t> di </a:t>
          </a:r>
          <a:r>
            <a:rPr lang="en-US" sz="1100" kern="1200" err="1">
              <a:latin typeface="Tahoma"/>
              <a:ea typeface="Tahoma"/>
              <a:cs typeface="Tahoma"/>
            </a:rPr>
            <a:t>scegliere</a:t>
          </a:r>
          <a:r>
            <a:rPr lang="en-US" sz="1100" kern="1200">
              <a:latin typeface="Tahoma"/>
              <a:ea typeface="Tahoma"/>
              <a:cs typeface="Tahoma"/>
            </a:rPr>
            <a:t> </a:t>
          </a:r>
          <a:r>
            <a:rPr lang="en-US" sz="1100" kern="1200" err="1">
              <a:latin typeface="Tahoma"/>
              <a:ea typeface="Tahoma"/>
              <a:cs typeface="Tahoma"/>
            </a:rPr>
            <a:t>quella</a:t>
          </a:r>
          <a:r>
            <a:rPr lang="en-US" sz="1100" kern="1200">
              <a:latin typeface="Tahoma"/>
              <a:ea typeface="Tahoma"/>
              <a:cs typeface="Tahoma"/>
            </a:rPr>
            <a:t> </a:t>
          </a:r>
          <a:r>
            <a:rPr lang="en-US" sz="1100" kern="1200" err="1">
              <a:latin typeface="Tahoma"/>
              <a:ea typeface="Tahoma"/>
              <a:cs typeface="Tahoma"/>
            </a:rPr>
            <a:t>che</a:t>
          </a:r>
          <a:r>
            <a:rPr lang="en-US" sz="1100" kern="1200">
              <a:latin typeface="Tahoma"/>
              <a:ea typeface="Tahoma"/>
              <a:cs typeface="Tahoma"/>
            </a:rPr>
            <a:t> </a:t>
          </a:r>
          <a:r>
            <a:rPr lang="en-US" sz="1100" kern="1200" err="1">
              <a:latin typeface="Tahoma"/>
              <a:ea typeface="Tahoma"/>
              <a:cs typeface="Tahoma"/>
            </a:rPr>
            <a:t>ritiene</a:t>
          </a:r>
          <a:r>
            <a:rPr lang="en-US" sz="1100" kern="1200">
              <a:latin typeface="Tahoma"/>
              <a:ea typeface="Tahoma"/>
              <a:cs typeface="Tahoma"/>
            </a:rPr>
            <a:t> </a:t>
          </a:r>
          <a:r>
            <a:rPr lang="en-US" sz="1100" kern="1200" err="1">
              <a:latin typeface="Tahoma"/>
              <a:ea typeface="Tahoma"/>
              <a:cs typeface="Tahoma"/>
            </a:rPr>
            <a:t>appropriata</a:t>
          </a:r>
          <a:r>
            <a:rPr lang="en-US" sz="1100" kern="1200">
              <a:latin typeface="Tahoma"/>
              <a:ea typeface="Tahoma"/>
              <a:cs typeface="Tahoma"/>
            </a:rPr>
            <a:t> da </a:t>
          </a:r>
          <a:r>
            <a:rPr lang="en-US" sz="1100" kern="1200" err="1">
              <a:latin typeface="Tahoma"/>
              <a:ea typeface="Tahoma"/>
              <a:cs typeface="Tahoma"/>
            </a:rPr>
            <a:t>riprodurre</a:t>
          </a:r>
          <a:r>
            <a:rPr lang="en-US" sz="1100" kern="1200">
              <a:latin typeface="Tahoma"/>
              <a:ea typeface="Tahoma"/>
              <a:cs typeface="Tahoma"/>
            </a:rPr>
            <a:t>.</a:t>
          </a:r>
        </a:p>
      </dsp:txBody>
      <dsp:txXfrm>
        <a:off x="0" y="2114317"/>
        <a:ext cx="8861490" cy="948632"/>
      </dsp:txXfrm>
    </dsp:sp>
    <dsp:sp modelId="{BDE4E89C-338C-4CE1-8289-9E0E2A0C3493}">
      <dsp:nvSpPr>
        <dsp:cNvPr id="0" name=""/>
        <dsp:cNvSpPr/>
      </dsp:nvSpPr>
      <dsp:spPr>
        <a:xfrm>
          <a:off x="0" y="3094629"/>
          <a:ext cx="8861490" cy="948632"/>
        </a:xfrm>
        <a:prstGeom prst="roundRect">
          <a:avLst/>
        </a:prstGeom>
        <a:gradFill rotWithShape="0">
          <a:gsLst>
            <a:gs pos="0">
              <a:schemeClr val="accent3">
                <a:hueOff val="752409"/>
                <a:satOff val="9163"/>
                <a:lumOff val="2256"/>
                <a:alphaOff val="0"/>
                <a:satMod val="103000"/>
                <a:lumMod val="102000"/>
                <a:tint val="94000"/>
              </a:schemeClr>
            </a:gs>
            <a:gs pos="50000">
              <a:schemeClr val="accent3">
                <a:hueOff val="752409"/>
                <a:satOff val="9163"/>
                <a:lumOff val="2256"/>
                <a:alphaOff val="0"/>
                <a:satMod val="110000"/>
                <a:lumMod val="100000"/>
                <a:shade val="100000"/>
              </a:schemeClr>
            </a:gs>
            <a:gs pos="100000">
              <a:schemeClr val="accent3">
                <a:hueOff val="752409"/>
                <a:satOff val="9163"/>
                <a:lumOff val="225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100" kern="1200" dirty="0" err="1">
              <a:latin typeface="Tahoma"/>
              <a:ea typeface="Tahoma"/>
              <a:cs typeface="Tahoma"/>
            </a:rPr>
            <a:t>Dopo</a:t>
          </a:r>
          <a:r>
            <a:rPr lang="en-US" sz="1100" kern="1200" dirty="0">
              <a:latin typeface="Tahoma"/>
              <a:ea typeface="Tahoma"/>
              <a:cs typeface="Tahoma"/>
            </a:rPr>
            <a:t> </a:t>
          </a:r>
          <a:r>
            <a:rPr lang="en-US" sz="1100" kern="1200" dirty="0" err="1">
              <a:latin typeface="Tahoma"/>
              <a:ea typeface="Tahoma"/>
              <a:cs typeface="Tahoma"/>
            </a:rPr>
            <a:t>essersi</a:t>
          </a:r>
          <a:r>
            <a:rPr lang="en-US" sz="1100" kern="1200" dirty="0">
              <a:latin typeface="Tahoma"/>
              <a:ea typeface="Tahoma"/>
              <a:cs typeface="Tahoma"/>
            </a:rPr>
            <a:t> </a:t>
          </a:r>
          <a:r>
            <a:rPr lang="en-US" sz="1100" kern="1200" dirty="0" err="1">
              <a:latin typeface="Tahoma"/>
              <a:ea typeface="Tahoma"/>
              <a:cs typeface="Tahoma"/>
            </a:rPr>
            <a:t>accoppiato</a:t>
          </a:r>
          <a:r>
            <a:rPr lang="en-US" sz="1100" kern="1200" dirty="0">
              <a:latin typeface="Tahoma"/>
              <a:ea typeface="Tahoma"/>
              <a:cs typeface="Tahoma"/>
            </a:rPr>
            <a:t> con </a:t>
          </a:r>
          <a:r>
            <a:rPr lang="en-US" sz="1100" kern="1200" dirty="0" err="1">
              <a:latin typeface="Tahoma"/>
              <a:ea typeface="Tahoma"/>
              <a:cs typeface="Tahoma"/>
            </a:rPr>
            <a:t>questa</a:t>
          </a:r>
          <a:r>
            <a:rPr lang="en-US" sz="1100" kern="1200" dirty="0">
              <a:latin typeface="Tahoma"/>
              <a:ea typeface="Tahoma"/>
              <a:cs typeface="Tahoma"/>
            </a:rPr>
            <a:t> </a:t>
          </a:r>
          <a:r>
            <a:rPr lang="en-US" sz="1100" kern="1200" dirty="0" err="1">
              <a:latin typeface="Tahoma"/>
              <a:ea typeface="Tahoma"/>
              <a:cs typeface="Tahoma"/>
            </a:rPr>
            <a:t>coppia</a:t>
          </a:r>
          <a:r>
            <a:rPr lang="en-US" sz="1100" kern="1200" dirty="0">
              <a:latin typeface="Tahoma"/>
              <a:ea typeface="Tahoma"/>
              <a:cs typeface="Tahoma"/>
            </a:rPr>
            <a:t>, </a:t>
          </a:r>
          <a:r>
            <a:rPr lang="en-US" sz="1100" b="1" kern="1200" dirty="0" err="1">
              <a:latin typeface="Tahoma"/>
              <a:ea typeface="Tahoma"/>
              <a:cs typeface="Tahoma"/>
            </a:rPr>
            <a:t>il</a:t>
          </a:r>
          <a:r>
            <a:rPr lang="en-US" sz="1100" b="1" kern="1200" dirty="0">
              <a:latin typeface="Tahoma"/>
              <a:ea typeface="Tahoma"/>
              <a:cs typeface="Tahoma"/>
            </a:rPr>
            <a:t> </a:t>
          </a:r>
          <a:r>
            <a:rPr lang="en-US" sz="1100" b="1" kern="1200" dirty="0" err="1">
              <a:latin typeface="Tahoma"/>
              <a:ea typeface="Tahoma"/>
              <a:cs typeface="Tahoma"/>
            </a:rPr>
            <a:t>maschio</a:t>
          </a:r>
          <a:r>
            <a:rPr lang="en-US" sz="1100" b="1" kern="1200" dirty="0">
              <a:latin typeface="Tahoma"/>
              <a:ea typeface="Tahoma"/>
              <a:cs typeface="Tahoma"/>
            </a:rPr>
            <a:t> </a:t>
          </a:r>
          <a:r>
            <a:rPr lang="en-US" sz="1100" b="1" kern="1200" dirty="0" err="1">
              <a:latin typeface="Tahoma"/>
              <a:ea typeface="Tahoma"/>
              <a:cs typeface="Tahoma"/>
            </a:rPr>
            <a:t>può</a:t>
          </a:r>
          <a:r>
            <a:rPr lang="en-US" sz="1100" b="1" kern="1200" dirty="0">
              <a:latin typeface="Tahoma"/>
              <a:ea typeface="Tahoma"/>
              <a:cs typeface="Tahoma"/>
            </a:rPr>
            <a:t> </a:t>
          </a:r>
          <a:r>
            <a:rPr lang="en-US" sz="1100" b="1" kern="1200" dirty="0" err="1">
              <a:latin typeface="Tahoma"/>
              <a:ea typeface="Tahoma"/>
              <a:cs typeface="Tahoma"/>
            </a:rPr>
            <a:t>ripetere</a:t>
          </a:r>
          <a:r>
            <a:rPr lang="en-US" sz="1100" b="1" kern="1200" dirty="0">
              <a:latin typeface="Tahoma"/>
              <a:ea typeface="Tahoma"/>
              <a:cs typeface="Tahoma"/>
            </a:rPr>
            <a:t> </a:t>
          </a:r>
          <a:r>
            <a:rPr lang="en-US" sz="1100" b="1" kern="1200" dirty="0" err="1">
              <a:latin typeface="Tahoma"/>
              <a:ea typeface="Tahoma"/>
              <a:cs typeface="Tahoma"/>
            </a:rPr>
            <a:t>il</a:t>
          </a:r>
          <a:r>
            <a:rPr lang="en-US" sz="1100" b="1" kern="1200" dirty="0">
              <a:latin typeface="Tahoma"/>
              <a:ea typeface="Tahoma"/>
              <a:cs typeface="Tahoma"/>
            </a:rPr>
            <a:t> </a:t>
          </a:r>
          <a:r>
            <a:rPr lang="en-US" sz="1100" b="1" kern="1200" dirty="0" err="1">
              <a:latin typeface="Tahoma"/>
              <a:ea typeface="Tahoma"/>
              <a:cs typeface="Tahoma"/>
            </a:rPr>
            <a:t>rituale</a:t>
          </a:r>
          <a:r>
            <a:rPr lang="en-US" sz="1100" b="1" kern="1200" dirty="0">
              <a:latin typeface="Tahoma"/>
              <a:ea typeface="Tahoma"/>
              <a:cs typeface="Tahoma"/>
            </a:rPr>
            <a:t> con </a:t>
          </a:r>
          <a:r>
            <a:rPr lang="en-US" sz="1100" b="1" kern="1200" dirty="0" err="1">
              <a:latin typeface="Tahoma"/>
              <a:ea typeface="Tahoma"/>
              <a:cs typeface="Tahoma"/>
            </a:rPr>
            <a:t>altre</a:t>
          </a:r>
          <a:r>
            <a:rPr lang="en-US" sz="1100" b="1" kern="1200" dirty="0">
              <a:latin typeface="Tahoma"/>
              <a:ea typeface="Tahoma"/>
              <a:cs typeface="Tahoma"/>
            </a:rPr>
            <a:t> </a:t>
          </a:r>
          <a:r>
            <a:rPr lang="en-US" sz="1100" b="1" kern="1200" dirty="0" err="1">
              <a:latin typeface="Tahoma"/>
              <a:ea typeface="Tahoma"/>
              <a:cs typeface="Tahoma"/>
            </a:rPr>
            <a:t>femmine</a:t>
          </a:r>
          <a:r>
            <a:rPr lang="en-US" sz="1100" kern="1200" dirty="0">
              <a:latin typeface="Tahoma"/>
              <a:ea typeface="Tahoma"/>
              <a:cs typeface="Tahoma"/>
            </a:rPr>
            <a:t>, </a:t>
          </a:r>
          <a:r>
            <a:rPr lang="en-US" sz="1100" kern="1200" dirty="0" err="1">
              <a:latin typeface="Tahoma"/>
              <a:ea typeface="Tahoma"/>
              <a:cs typeface="Tahoma"/>
            </a:rPr>
            <a:t>poiché</a:t>
          </a:r>
          <a:r>
            <a:rPr lang="en-US" sz="1100" kern="1200" dirty="0">
              <a:latin typeface="Tahoma"/>
              <a:ea typeface="Tahoma"/>
              <a:cs typeface="Tahoma"/>
            </a:rPr>
            <a:t> non forma </a:t>
          </a:r>
          <a:r>
            <a:rPr lang="en-US" sz="1100" kern="1200" dirty="0" err="1">
              <a:latin typeface="Tahoma"/>
              <a:ea typeface="Tahoma"/>
              <a:cs typeface="Tahoma"/>
            </a:rPr>
            <a:t>legami</a:t>
          </a:r>
          <a:r>
            <a:rPr lang="en-US" sz="1100" kern="1200" dirty="0">
              <a:latin typeface="Tahoma"/>
              <a:ea typeface="Tahoma"/>
              <a:cs typeface="Tahoma"/>
            </a:rPr>
            <a:t> </a:t>
          </a:r>
          <a:r>
            <a:rPr lang="en-US" sz="1100" kern="1200" dirty="0" err="1">
              <a:latin typeface="Tahoma"/>
              <a:ea typeface="Tahoma"/>
              <a:cs typeface="Tahoma"/>
            </a:rPr>
            <a:t>permanenti</a:t>
          </a:r>
          <a:r>
            <a:rPr lang="en-US" sz="1100" kern="1200" dirty="0">
              <a:latin typeface="Tahoma"/>
              <a:ea typeface="Tahoma"/>
              <a:cs typeface="Tahoma"/>
            </a:rPr>
            <a:t> come </a:t>
          </a:r>
          <a:r>
            <a:rPr lang="en-US" sz="1100" kern="1200" dirty="0" err="1">
              <a:latin typeface="Tahoma"/>
              <a:ea typeface="Tahoma"/>
              <a:cs typeface="Tahoma"/>
            </a:rPr>
            <a:t>gli</a:t>
          </a:r>
          <a:r>
            <a:rPr lang="en-US" sz="1100" kern="1200" dirty="0">
              <a:latin typeface="Tahoma"/>
              <a:ea typeface="Tahoma"/>
              <a:cs typeface="Tahoma"/>
            </a:rPr>
            <a:t> </a:t>
          </a:r>
          <a:r>
            <a:rPr lang="en-US" sz="1100" kern="1200" dirty="0" err="1">
              <a:latin typeface="Tahoma"/>
              <a:ea typeface="Tahoma"/>
              <a:cs typeface="Tahoma"/>
            </a:rPr>
            <a:t>altri</a:t>
          </a:r>
          <a:r>
            <a:rPr lang="en-US" sz="1100" kern="1200" dirty="0">
              <a:latin typeface="Tahoma"/>
              <a:ea typeface="Tahoma"/>
              <a:cs typeface="Tahoma"/>
            </a:rPr>
            <a:t> </a:t>
          </a:r>
          <a:r>
            <a:rPr lang="en-US" sz="1100" kern="1200" dirty="0" err="1">
              <a:latin typeface="Tahoma"/>
              <a:ea typeface="Tahoma"/>
              <a:cs typeface="Tahoma"/>
            </a:rPr>
            <a:t>uccelli</a:t>
          </a:r>
          <a:r>
            <a:rPr lang="en-US" sz="1100" kern="1200" dirty="0">
              <a:latin typeface="Tahoma"/>
              <a:ea typeface="Tahoma"/>
              <a:cs typeface="Tahoma"/>
            </a:rPr>
            <a:t>, </a:t>
          </a:r>
          <a:r>
            <a:rPr lang="en-US" sz="1100" kern="1200" dirty="0" err="1">
              <a:latin typeface="Tahoma"/>
              <a:ea typeface="Tahoma"/>
              <a:cs typeface="Tahoma"/>
            </a:rPr>
            <a:t>che</a:t>
          </a:r>
          <a:r>
            <a:rPr lang="en-US" sz="1100" kern="1200" dirty="0">
              <a:latin typeface="Tahoma"/>
              <a:ea typeface="Tahoma"/>
              <a:cs typeface="Tahoma"/>
            </a:rPr>
            <a:t> </a:t>
          </a:r>
          <a:r>
            <a:rPr lang="en-US" sz="1100" kern="1200" dirty="0" err="1">
              <a:latin typeface="Tahoma"/>
              <a:ea typeface="Tahoma"/>
              <a:cs typeface="Tahoma"/>
            </a:rPr>
            <a:t>sono</a:t>
          </a:r>
          <a:r>
            <a:rPr lang="en-US" sz="1100" kern="1200" dirty="0">
              <a:latin typeface="Tahoma"/>
              <a:ea typeface="Tahoma"/>
              <a:cs typeface="Tahoma"/>
            </a:rPr>
            <a:t> </a:t>
          </a:r>
          <a:r>
            <a:rPr lang="en-US" sz="1100" kern="1200" dirty="0" err="1">
              <a:latin typeface="Tahoma"/>
              <a:ea typeface="Tahoma"/>
              <a:cs typeface="Tahoma"/>
            </a:rPr>
            <a:t>fedeli</a:t>
          </a:r>
          <a:r>
            <a:rPr lang="en-US" sz="1100" kern="1200" dirty="0">
              <a:latin typeface="Tahoma"/>
              <a:ea typeface="Tahoma"/>
              <a:cs typeface="Tahoma"/>
            </a:rPr>
            <a:t> </a:t>
          </a:r>
          <a:r>
            <a:rPr lang="en-US" sz="1100" kern="1200" dirty="0" err="1">
              <a:latin typeface="Tahoma"/>
              <a:ea typeface="Tahoma"/>
              <a:cs typeface="Tahoma"/>
            </a:rPr>
            <a:t>alla</a:t>
          </a:r>
          <a:r>
            <a:rPr lang="en-US" sz="1100" kern="1200" dirty="0">
              <a:latin typeface="Tahoma"/>
              <a:ea typeface="Tahoma"/>
              <a:cs typeface="Tahoma"/>
            </a:rPr>
            <a:t> </a:t>
          </a:r>
          <a:r>
            <a:rPr lang="en-US" sz="1100" kern="1200" dirty="0" err="1">
              <a:latin typeface="Tahoma"/>
              <a:ea typeface="Tahoma"/>
              <a:cs typeface="Tahoma"/>
            </a:rPr>
            <a:t>sua</a:t>
          </a:r>
          <a:r>
            <a:rPr lang="en-US" sz="1100" kern="1200" dirty="0">
              <a:latin typeface="Tahoma"/>
              <a:ea typeface="Tahoma"/>
              <a:cs typeface="Tahoma"/>
            </a:rPr>
            <a:t> </a:t>
          </a:r>
          <a:r>
            <a:rPr lang="en-US" sz="1100" kern="1200" dirty="0" err="1" smtClean="0">
              <a:latin typeface="Tahoma"/>
              <a:ea typeface="Tahoma"/>
              <a:cs typeface="Tahoma"/>
            </a:rPr>
            <a:t>compagna</a:t>
          </a:r>
          <a:r>
            <a:rPr lang="en-US" sz="1100" kern="1200" dirty="0" smtClean="0">
              <a:latin typeface="Tahoma"/>
              <a:ea typeface="Tahoma"/>
              <a:cs typeface="Tahoma"/>
            </a:rPr>
            <a:t>. Durante </a:t>
          </a:r>
          <a:r>
            <a:rPr lang="en-US" sz="1100" kern="1200" dirty="0" err="1">
              <a:latin typeface="Tahoma"/>
              <a:ea typeface="Tahoma"/>
              <a:cs typeface="Tahoma"/>
            </a:rPr>
            <a:t>il</a:t>
          </a:r>
          <a:r>
            <a:rPr lang="en-US" sz="1100" kern="1200" dirty="0">
              <a:latin typeface="Tahoma"/>
              <a:ea typeface="Tahoma"/>
              <a:cs typeface="Tahoma"/>
            </a:rPr>
            <a:t> </a:t>
          </a:r>
          <a:r>
            <a:rPr lang="en-US" sz="1100" kern="1200" dirty="0" err="1">
              <a:latin typeface="Tahoma"/>
              <a:ea typeface="Tahoma"/>
              <a:cs typeface="Tahoma"/>
            </a:rPr>
            <a:t>prossimo</a:t>
          </a:r>
          <a:r>
            <a:rPr lang="en-US" sz="1100" kern="1200" dirty="0">
              <a:latin typeface="Tahoma"/>
              <a:ea typeface="Tahoma"/>
              <a:cs typeface="Tahoma"/>
            </a:rPr>
            <a:t> </a:t>
          </a:r>
          <a:r>
            <a:rPr lang="en-US" sz="1100" kern="1200" dirty="0" err="1">
              <a:latin typeface="Tahoma"/>
              <a:ea typeface="Tahoma"/>
              <a:cs typeface="Tahoma"/>
            </a:rPr>
            <a:t>ciclo</a:t>
          </a:r>
          <a:r>
            <a:rPr lang="en-US" sz="1100" kern="1200" dirty="0">
              <a:latin typeface="Tahoma"/>
              <a:ea typeface="Tahoma"/>
              <a:cs typeface="Tahoma"/>
            </a:rPr>
            <a:t> </a:t>
          </a:r>
          <a:r>
            <a:rPr lang="en-US" sz="1100" kern="1200" dirty="0" err="1">
              <a:latin typeface="Tahoma"/>
              <a:ea typeface="Tahoma"/>
              <a:cs typeface="Tahoma"/>
            </a:rPr>
            <a:t>riproduttivo</a:t>
          </a:r>
          <a:r>
            <a:rPr lang="en-US" sz="1100" kern="1200" dirty="0">
              <a:latin typeface="Tahoma"/>
              <a:ea typeface="Tahoma"/>
              <a:cs typeface="Tahoma"/>
            </a:rPr>
            <a:t> la </a:t>
          </a:r>
          <a:r>
            <a:rPr lang="en-US" sz="1100" kern="1200" dirty="0" err="1">
              <a:latin typeface="Tahoma"/>
              <a:ea typeface="Tahoma"/>
              <a:cs typeface="Tahoma"/>
            </a:rPr>
            <a:t>femmina</a:t>
          </a:r>
          <a:r>
            <a:rPr lang="en-US" sz="1100" kern="1200" dirty="0">
              <a:latin typeface="Tahoma"/>
              <a:ea typeface="Tahoma"/>
              <a:cs typeface="Tahoma"/>
            </a:rPr>
            <a:t> </a:t>
          </a:r>
          <a:r>
            <a:rPr lang="en-US" sz="1100" kern="1200" dirty="0" err="1">
              <a:latin typeface="Tahoma"/>
              <a:ea typeface="Tahoma"/>
              <a:cs typeface="Tahoma"/>
            </a:rPr>
            <a:t>si</a:t>
          </a:r>
          <a:r>
            <a:rPr lang="en-US" sz="1100" kern="1200" dirty="0">
              <a:latin typeface="Tahoma"/>
              <a:ea typeface="Tahoma"/>
              <a:cs typeface="Tahoma"/>
            </a:rPr>
            <a:t> </a:t>
          </a:r>
          <a:r>
            <a:rPr lang="en-US" sz="1100" kern="1200" dirty="0" err="1">
              <a:latin typeface="Tahoma"/>
              <a:ea typeface="Tahoma"/>
              <a:cs typeface="Tahoma"/>
            </a:rPr>
            <a:t>accoppierà</a:t>
          </a:r>
          <a:r>
            <a:rPr lang="en-US" sz="1100" kern="1200" dirty="0">
              <a:latin typeface="Tahoma"/>
              <a:ea typeface="Tahoma"/>
              <a:cs typeface="Tahoma"/>
            </a:rPr>
            <a:t> con un </a:t>
          </a:r>
          <a:r>
            <a:rPr lang="en-US" sz="1100" kern="1200" dirty="0" err="1">
              <a:latin typeface="Tahoma"/>
              <a:ea typeface="Tahoma"/>
              <a:cs typeface="Tahoma"/>
            </a:rPr>
            <a:t>altro</a:t>
          </a:r>
          <a:r>
            <a:rPr lang="en-US" sz="1100" kern="1200" dirty="0">
              <a:latin typeface="Tahoma"/>
              <a:ea typeface="Tahoma"/>
              <a:cs typeface="Tahoma"/>
            </a:rPr>
            <a:t> </a:t>
          </a:r>
          <a:r>
            <a:rPr lang="en-US" sz="1100" kern="1200" dirty="0" err="1">
              <a:latin typeface="Tahoma"/>
              <a:ea typeface="Tahoma"/>
              <a:cs typeface="Tahoma"/>
            </a:rPr>
            <a:t>maschio</a:t>
          </a:r>
          <a:r>
            <a:rPr lang="en-US" sz="1100" kern="1200" dirty="0">
              <a:latin typeface="Tahoma"/>
              <a:ea typeface="Tahoma"/>
              <a:cs typeface="Tahoma"/>
            </a:rPr>
            <a:t>. </a:t>
          </a:r>
          <a:r>
            <a:rPr lang="en-US" sz="1100" kern="1200" dirty="0" err="1" smtClean="0">
              <a:latin typeface="Tahoma"/>
              <a:ea typeface="Tahoma"/>
              <a:cs typeface="Tahoma"/>
            </a:rPr>
            <a:t>ogni</a:t>
          </a:r>
          <a:r>
            <a:rPr lang="en-US" sz="1100" kern="1200" dirty="0" smtClean="0">
              <a:latin typeface="Tahoma"/>
              <a:ea typeface="Tahoma"/>
              <a:cs typeface="Tahoma"/>
            </a:rPr>
            <a:t> </a:t>
          </a:r>
          <a:r>
            <a:rPr lang="en-US" sz="1100" kern="1200" dirty="0" err="1">
              <a:latin typeface="Tahoma"/>
              <a:ea typeface="Tahoma"/>
              <a:cs typeface="Tahoma"/>
            </a:rPr>
            <a:t>maschio</a:t>
          </a:r>
          <a:r>
            <a:rPr lang="en-US" sz="1100" kern="1200" dirty="0">
              <a:latin typeface="Tahoma"/>
              <a:ea typeface="Tahoma"/>
              <a:cs typeface="Tahoma"/>
            </a:rPr>
            <a:t> ha un </a:t>
          </a:r>
          <a:r>
            <a:rPr lang="en-US" sz="1100" kern="1200" dirty="0" err="1">
              <a:latin typeface="Tahoma"/>
              <a:ea typeface="Tahoma"/>
              <a:cs typeface="Tahoma"/>
            </a:rPr>
            <a:t>territorio</a:t>
          </a:r>
          <a:r>
            <a:rPr lang="en-US" sz="1100" kern="1200" dirty="0">
              <a:latin typeface="Tahoma"/>
              <a:ea typeface="Tahoma"/>
              <a:cs typeface="Tahoma"/>
            </a:rPr>
            <a:t> </a:t>
          </a:r>
          <a:r>
            <a:rPr lang="en-US" sz="1100" kern="1200" dirty="0" err="1">
              <a:latin typeface="Tahoma"/>
              <a:ea typeface="Tahoma"/>
              <a:cs typeface="Tahoma"/>
            </a:rPr>
            <a:t>stabilito</a:t>
          </a:r>
          <a:r>
            <a:rPr lang="en-US" sz="1100" kern="1200" dirty="0">
              <a:latin typeface="Tahoma"/>
              <a:ea typeface="Tahoma"/>
              <a:cs typeface="Tahoma"/>
            </a:rPr>
            <a:t>, </a:t>
          </a:r>
          <a:r>
            <a:rPr lang="en-US" sz="1100" kern="1200" dirty="0" err="1">
              <a:latin typeface="Tahoma"/>
              <a:ea typeface="Tahoma"/>
              <a:cs typeface="Tahoma"/>
            </a:rPr>
            <a:t>poiché</a:t>
          </a:r>
          <a:r>
            <a:rPr lang="en-US" sz="1100" kern="1200" dirty="0">
              <a:latin typeface="Tahoma"/>
              <a:ea typeface="Tahoma"/>
              <a:cs typeface="Tahoma"/>
            </a:rPr>
            <a:t> </a:t>
          </a:r>
          <a:r>
            <a:rPr lang="en-US" sz="1100" kern="1200" dirty="0" err="1">
              <a:latin typeface="Tahoma"/>
              <a:ea typeface="Tahoma"/>
              <a:cs typeface="Tahoma"/>
            </a:rPr>
            <a:t>il</a:t>
          </a:r>
          <a:r>
            <a:rPr lang="en-US" sz="1100" kern="1200" dirty="0">
              <a:latin typeface="Tahoma"/>
              <a:ea typeface="Tahoma"/>
              <a:cs typeface="Tahoma"/>
            </a:rPr>
            <a:t> </a:t>
          </a:r>
          <a:r>
            <a:rPr lang="en-US" sz="1100" kern="1200" dirty="0" err="1">
              <a:latin typeface="Tahoma"/>
              <a:ea typeface="Tahoma"/>
              <a:cs typeface="Tahoma"/>
            </a:rPr>
            <a:t>colibrì</a:t>
          </a:r>
          <a:r>
            <a:rPr lang="en-US" sz="1100" kern="1200" dirty="0">
              <a:latin typeface="Tahoma"/>
              <a:ea typeface="Tahoma"/>
              <a:cs typeface="Tahoma"/>
            </a:rPr>
            <a:t> è un </a:t>
          </a:r>
          <a:r>
            <a:rPr lang="en-US" sz="1100" kern="1200" dirty="0" err="1">
              <a:latin typeface="Tahoma"/>
              <a:ea typeface="Tahoma"/>
              <a:cs typeface="Tahoma"/>
            </a:rPr>
            <a:t>animale</a:t>
          </a:r>
          <a:r>
            <a:rPr lang="en-US" sz="1100" kern="1200" dirty="0">
              <a:latin typeface="Tahoma"/>
              <a:ea typeface="Tahoma"/>
              <a:cs typeface="Tahoma"/>
            </a:rPr>
            <a:t> </a:t>
          </a:r>
          <a:r>
            <a:rPr lang="en-US" sz="1100" kern="1200" dirty="0" err="1">
              <a:latin typeface="Tahoma"/>
              <a:ea typeface="Tahoma"/>
              <a:cs typeface="Tahoma"/>
            </a:rPr>
            <a:t>altamente</a:t>
          </a:r>
          <a:r>
            <a:rPr lang="en-US" sz="1100" kern="1200" dirty="0">
              <a:latin typeface="Tahoma"/>
              <a:ea typeface="Tahoma"/>
              <a:cs typeface="Tahoma"/>
            </a:rPr>
            <a:t> </a:t>
          </a:r>
          <a:r>
            <a:rPr lang="en-US" sz="1100" kern="1200" dirty="0" err="1">
              <a:latin typeface="Tahoma"/>
              <a:ea typeface="Tahoma"/>
              <a:cs typeface="Tahoma"/>
            </a:rPr>
            <a:t>territoriale</a:t>
          </a:r>
          <a:r>
            <a:rPr lang="en-US" sz="1100" kern="1200" dirty="0">
              <a:latin typeface="Tahoma"/>
              <a:ea typeface="Tahoma"/>
              <a:cs typeface="Tahoma"/>
            </a:rPr>
            <a:t> e </a:t>
          </a:r>
          <a:r>
            <a:rPr lang="en-US" sz="1100" kern="1200" dirty="0" err="1">
              <a:latin typeface="Tahoma"/>
              <a:ea typeface="Tahoma"/>
              <a:cs typeface="Tahoma"/>
            </a:rPr>
            <a:t>accetterà</a:t>
          </a:r>
          <a:r>
            <a:rPr lang="en-US" sz="1100" kern="1200" dirty="0">
              <a:latin typeface="Tahoma"/>
              <a:ea typeface="Tahoma"/>
              <a:cs typeface="Tahoma"/>
            </a:rPr>
            <a:t> </a:t>
          </a:r>
          <a:r>
            <a:rPr lang="en-US" sz="1100" kern="1200" dirty="0" err="1">
              <a:latin typeface="Tahoma"/>
              <a:ea typeface="Tahoma"/>
              <a:cs typeface="Tahoma"/>
            </a:rPr>
            <a:t>di</a:t>
          </a:r>
          <a:r>
            <a:rPr lang="en-US" sz="1100" kern="1200" dirty="0">
              <a:latin typeface="Tahoma"/>
              <a:ea typeface="Tahoma"/>
              <a:cs typeface="Tahoma"/>
            </a:rPr>
            <a:t> </a:t>
          </a:r>
          <a:r>
            <a:rPr lang="en-US" sz="1100" kern="1200" dirty="0" err="1">
              <a:latin typeface="Tahoma"/>
              <a:ea typeface="Tahoma"/>
              <a:cs typeface="Tahoma"/>
            </a:rPr>
            <a:t>accoppiarsi</a:t>
          </a:r>
          <a:r>
            <a:rPr lang="en-US" sz="1100" kern="1200" dirty="0">
              <a:latin typeface="Tahoma"/>
              <a:ea typeface="Tahoma"/>
              <a:cs typeface="Tahoma"/>
            </a:rPr>
            <a:t> solo con </a:t>
          </a:r>
          <a:r>
            <a:rPr lang="en-US" sz="1100" kern="1200" dirty="0" err="1">
              <a:latin typeface="Tahoma"/>
              <a:ea typeface="Tahoma"/>
              <a:cs typeface="Tahoma"/>
            </a:rPr>
            <a:t>una</a:t>
          </a:r>
          <a:r>
            <a:rPr lang="en-US" sz="1100" kern="1200" dirty="0">
              <a:latin typeface="Tahoma"/>
              <a:ea typeface="Tahoma"/>
              <a:cs typeface="Tahoma"/>
            </a:rPr>
            <a:t> o </a:t>
          </a:r>
          <a:r>
            <a:rPr lang="en-US" sz="1100" kern="1200" dirty="0" err="1">
              <a:latin typeface="Tahoma"/>
              <a:ea typeface="Tahoma"/>
              <a:cs typeface="Tahoma"/>
            </a:rPr>
            <a:t>più</a:t>
          </a:r>
          <a:r>
            <a:rPr lang="en-US" sz="1100" kern="1200" dirty="0">
              <a:latin typeface="Tahoma"/>
              <a:ea typeface="Tahoma"/>
              <a:cs typeface="Tahoma"/>
            </a:rPr>
            <a:t> </a:t>
          </a:r>
          <a:r>
            <a:rPr lang="en-US" sz="1100" kern="1200" dirty="0" err="1">
              <a:latin typeface="Tahoma"/>
              <a:ea typeface="Tahoma"/>
              <a:cs typeface="Tahoma"/>
            </a:rPr>
            <a:t>femmine</a:t>
          </a:r>
          <a:r>
            <a:rPr lang="en-US" sz="1100" kern="1200" dirty="0">
              <a:latin typeface="Tahoma"/>
              <a:ea typeface="Tahoma"/>
              <a:cs typeface="Tahoma"/>
            </a:rPr>
            <a:t> </a:t>
          </a:r>
          <a:r>
            <a:rPr lang="en-US" sz="1100" kern="1200" dirty="0" err="1">
              <a:latin typeface="Tahoma"/>
              <a:ea typeface="Tahoma"/>
              <a:cs typeface="Tahoma"/>
            </a:rPr>
            <a:t>all'interno</a:t>
          </a:r>
          <a:r>
            <a:rPr lang="en-US" sz="1100" kern="1200" dirty="0">
              <a:latin typeface="Tahoma"/>
              <a:ea typeface="Tahoma"/>
              <a:cs typeface="Tahoma"/>
            </a:rPr>
            <a:t> </a:t>
          </a:r>
          <a:r>
            <a:rPr lang="en-US" sz="1100" kern="1200" dirty="0" err="1">
              <a:latin typeface="Tahoma"/>
              <a:ea typeface="Tahoma"/>
              <a:cs typeface="Tahoma"/>
            </a:rPr>
            <a:t>di</a:t>
          </a:r>
          <a:r>
            <a:rPr lang="en-US" sz="1100" kern="1200" dirty="0">
              <a:latin typeface="Tahoma"/>
              <a:ea typeface="Tahoma"/>
              <a:cs typeface="Tahoma"/>
            </a:rPr>
            <a:t> </a:t>
          </a:r>
          <a:r>
            <a:rPr lang="en-US" sz="1100" kern="1200" dirty="0" err="1">
              <a:latin typeface="Tahoma"/>
              <a:ea typeface="Tahoma"/>
              <a:cs typeface="Tahoma"/>
            </a:rPr>
            <a:t>quest'area</a:t>
          </a:r>
          <a:endParaRPr lang="en-US" sz="1100" kern="1200" dirty="0">
            <a:latin typeface="Tahoma"/>
            <a:ea typeface="Tahoma"/>
            <a:cs typeface="Tahoma"/>
          </a:endParaRPr>
        </a:p>
      </dsp:txBody>
      <dsp:txXfrm>
        <a:off x="0" y="3094629"/>
        <a:ext cx="8861490" cy="948632"/>
      </dsp:txXfrm>
    </dsp:sp>
    <dsp:sp modelId="{6E227C59-F96B-40F8-B6A6-8EFC9ADC7705}">
      <dsp:nvSpPr>
        <dsp:cNvPr id="0" name=""/>
        <dsp:cNvSpPr/>
      </dsp:nvSpPr>
      <dsp:spPr>
        <a:xfrm>
          <a:off x="0" y="4074941"/>
          <a:ext cx="8861490" cy="948632"/>
        </a:xfrm>
        <a:prstGeom prst="roundRect">
          <a:avLst/>
        </a:prstGeom>
        <a:gradFill rotWithShape="0">
          <a:gsLst>
            <a:gs pos="0">
              <a:schemeClr val="accent3">
                <a:hueOff val="1003212"/>
                <a:satOff val="12217"/>
                <a:lumOff val="3007"/>
                <a:alphaOff val="0"/>
                <a:satMod val="103000"/>
                <a:lumMod val="102000"/>
                <a:tint val="94000"/>
              </a:schemeClr>
            </a:gs>
            <a:gs pos="50000">
              <a:schemeClr val="accent3">
                <a:hueOff val="1003212"/>
                <a:satOff val="12217"/>
                <a:lumOff val="3007"/>
                <a:alphaOff val="0"/>
                <a:satMod val="110000"/>
                <a:lumMod val="100000"/>
                <a:shade val="100000"/>
              </a:schemeClr>
            </a:gs>
            <a:gs pos="100000">
              <a:schemeClr val="accent3">
                <a:hueOff val="1003212"/>
                <a:satOff val="12217"/>
                <a:lumOff val="300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100" b="1" kern="1200">
              <a:latin typeface="Tahoma"/>
              <a:ea typeface="Tahoma"/>
              <a:cs typeface="Tahoma"/>
            </a:rPr>
            <a:t>Quando</a:t>
          </a:r>
          <a:r>
            <a:rPr lang="en-US" sz="1100" kern="1200">
              <a:latin typeface="Tahoma"/>
              <a:ea typeface="Tahoma"/>
              <a:cs typeface="Tahoma"/>
            </a:rPr>
            <a:t> </a:t>
          </a:r>
          <a:r>
            <a:rPr lang="en-US" sz="1100" kern="1200" err="1">
              <a:latin typeface="Tahoma"/>
              <a:ea typeface="Tahoma"/>
              <a:cs typeface="Tahoma"/>
            </a:rPr>
            <a:t>arrivano</a:t>
          </a:r>
          <a:r>
            <a:rPr lang="en-US" sz="1100" kern="1200">
              <a:latin typeface="Tahoma"/>
              <a:ea typeface="Tahoma"/>
              <a:cs typeface="Tahoma"/>
            </a:rPr>
            <a:t> le </a:t>
          </a:r>
          <a:r>
            <a:rPr lang="en-US" sz="1100" b="1" kern="1200" err="1">
              <a:latin typeface="Tahoma"/>
              <a:ea typeface="Tahoma"/>
              <a:cs typeface="Tahoma"/>
            </a:rPr>
            <a:t>alte</a:t>
          </a:r>
          <a:r>
            <a:rPr lang="en-US" sz="1100" b="1" kern="1200">
              <a:latin typeface="Tahoma"/>
              <a:ea typeface="Tahoma"/>
              <a:cs typeface="Tahoma"/>
            </a:rPr>
            <a:t> temperature</a:t>
          </a:r>
          <a:r>
            <a:rPr lang="en-US" sz="1100" kern="1200">
              <a:latin typeface="Tahoma"/>
              <a:ea typeface="Tahoma"/>
              <a:cs typeface="Tahoma"/>
            </a:rPr>
            <a:t>, </a:t>
          </a:r>
          <a:r>
            <a:rPr lang="en-US" sz="1100" kern="1200" err="1">
              <a:latin typeface="Tahoma"/>
              <a:ea typeface="Tahoma"/>
              <a:cs typeface="Tahoma"/>
            </a:rPr>
            <a:t>i</a:t>
          </a:r>
          <a:r>
            <a:rPr lang="en-US" sz="1100" kern="1200">
              <a:latin typeface="Tahoma"/>
              <a:ea typeface="Tahoma"/>
              <a:cs typeface="Tahoma"/>
            </a:rPr>
            <a:t> </a:t>
          </a:r>
          <a:r>
            <a:rPr lang="en-US" sz="1100" kern="1200" err="1">
              <a:latin typeface="Tahoma"/>
              <a:ea typeface="Tahoma"/>
              <a:cs typeface="Tahoma"/>
            </a:rPr>
            <a:t>colibrì</a:t>
          </a:r>
          <a:r>
            <a:rPr lang="en-US" sz="1100" kern="1200">
              <a:latin typeface="Tahoma"/>
              <a:ea typeface="Tahoma"/>
              <a:cs typeface="Tahoma"/>
            </a:rPr>
            <a:t> </a:t>
          </a:r>
          <a:r>
            <a:rPr lang="en-US" sz="1100" kern="1200" err="1">
              <a:latin typeface="Tahoma"/>
              <a:ea typeface="Tahoma"/>
              <a:cs typeface="Tahoma"/>
            </a:rPr>
            <a:t>tornano</a:t>
          </a:r>
          <a:r>
            <a:rPr lang="en-US" sz="1100" kern="1200">
              <a:latin typeface="Tahoma"/>
              <a:ea typeface="Tahoma"/>
              <a:cs typeface="Tahoma"/>
            </a:rPr>
            <a:t> alle </a:t>
          </a:r>
          <a:r>
            <a:rPr lang="en-US" sz="1100" kern="1200" err="1">
              <a:latin typeface="Tahoma"/>
              <a:ea typeface="Tahoma"/>
              <a:cs typeface="Tahoma"/>
            </a:rPr>
            <a:t>loro</a:t>
          </a:r>
          <a:r>
            <a:rPr lang="en-US" sz="1100" kern="1200">
              <a:latin typeface="Tahoma"/>
              <a:ea typeface="Tahoma"/>
              <a:cs typeface="Tahoma"/>
            </a:rPr>
            <a:t> </a:t>
          </a:r>
          <a:r>
            <a:rPr lang="en-US" sz="1100" kern="1200" err="1">
              <a:latin typeface="Tahoma"/>
              <a:ea typeface="Tahoma"/>
              <a:cs typeface="Tahoma"/>
            </a:rPr>
            <a:t>vecchie</a:t>
          </a:r>
          <a:r>
            <a:rPr lang="en-US" sz="1100" kern="1200">
              <a:latin typeface="Tahoma"/>
              <a:ea typeface="Tahoma"/>
              <a:cs typeface="Tahoma"/>
            </a:rPr>
            <a:t> case e </a:t>
          </a:r>
          <a:r>
            <a:rPr lang="en-US" sz="1100" b="1" kern="1200" err="1">
              <a:latin typeface="Tahoma"/>
              <a:ea typeface="Tahoma"/>
              <a:cs typeface="Tahoma"/>
            </a:rPr>
            <a:t>inizia</a:t>
          </a:r>
          <a:r>
            <a:rPr lang="en-US" sz="1100" b="1" kern="1200">
              <a:latin typeface="Tahoma"/>
              <a:ea typeface="Tahoma"/>
              <a:cs typeface="Tahoma"/>
            </a:rPr>
            <a:t> la </a:t>
          </a:r>
          <a:r>
            <a:rPr lang="en-US" sz="1100" b="1" kern="1200" err="1">
              <a:latin typeface="Tahoma"/>
              <a:ea typeface="Tahoma"/>
              <a:cs typeface="Tahoma"/>
            </a:rPr>
            <a:t>stagione</a:t>
          </a:r>
          <a:r>
            <a:rPr lang="en-US" sz="1100" b="1" kern="1200">
              <a:latin typeface="Tahoma"/>
              <a:ea typeface="Tahoma"/>
              <a:cs typeface="Tahoma"/>
            </a:rPr>
            <a:t> </a:t>
          </a:r>
          <a:r>
            <a:rPr lang="en-US" sz="1100" b="1" kern="1200" err="1">
              <a:latin typeface="Tahoma"/>
              <a:ea typeface="Tahoma"/>
              <a:cs typeface="Tahoma"/>
            </a:rPr>
            <a:t>degli</a:t>
          </a:r>
          <a:r>
            <a:rPr lang="en-US" sz="1100" b="1" kern="1200">
              <a:latin typeface="Tahoma"/>
              <a:ea typeface="Tahoma"/>
              <a:cs typeface="Tahoma"/>
            </a:rPr>
            <a:t> </a:t>
          </a:r>
          <a:r>
            <a:rPr lang="en-US" sz="1100" b="1" kern="1200" err="1">
              <a:latin typeface="Tahoma"/>
              <a:ea typeface="Tahoma"/>
              <a:cs typeface="Tahoma"/>
            </a:rPr>
            <a:t>amori</a:t>
          </a:r>
          <a:r>
            <a:rPr lang="en-US" sz="1100" kern="1200">
              <a:latin typeface="Tahoma"/>
              <a:ea typeface="Tahoma"/>
              <a:cs typeface="Tahoma"/>
            </a:rPr>
            <a:t> . Come </a:t>
          </a:r>
          <a:r>
            <a:rPr lang="en-US" sz="1100" kern="1200" err="1">
              <a:latin typeface="Tahoma"/>
              <a:ea typeface="Tahoma"/>
              <a:cs typeface="Tahoma"/>
            </a:rPr>
            <a:t>fatto</a:t>
          </a:r>
          <a:r>
            <a:rPr lang="en-US" sz="1100" kern="1200">
              <a:latin typeface="Tahoma"/>
              <a:ea typeface="Tahoma"/>
              <a:cs typeface="Tahoma"/>
            </a:rPr>
            <a:t> curioso </a:t>
          </a:r>
          <a:r>
            <a:rPr lang="en-US" sz="1100" kern="1200" err="1">
              <a:latin typeface="Tahoma"/>
              <a:ea typeface="Tahoma"/>
              <a:cs typeface="Tahoma"/>
            </a:rPr>
            <a:t>sul</a:t>
          </a:r>
          <a:r>
            <a:rPr lang="en-US" sz="1100" kern="1200">
              <a:latin typeface="Tahoma"/>
              <a:ea typeface="Tahoma"/>
              <a:cs typeface="Tahoma"/>
            </a:rPr>
            <a:t> </a:t>
          </a:r>
          <a:r>
            <a:rPr lang="en-US" sz="1100" kern="1200" err="1">
              <a:latin typeface="Tahoma"/>
              <a:ea typeface="Tahoma"/>
              <a:cs typeface="Tahoma"/>
            </a:rPr>
            <a:t>ciclo</a:t>
          </a:r>
          <a:r>
            <a:rPr lang="en-US" sz="1100" kern="1200">
              <a:latin typeface="Tahoma"/>
              <a:ea typeface="Tahoma"/>
              <a:cs typeface="Tahoma"/>
            </a:rPr>
            <a:t> di vita del </a:t>
          </a:r>
          <a:r>
            <a:rPr lang="en-US" sz="1100" kern="1200" err="1">
              <a:latin typeface="Tahoma"/>
              <a:ea typeface="Tahoma"/>
              <a:cs typeface="Tahoma"/>
            </a:rPr>
            <a:t>colibrì</a:t>
          </a:r>
          <a:r>
            <a:rPr lang="en-US" sz="1100" kern="1200">
              <a:latin typeface="Tahoma"/>
              <a:ea typeface="Tahoma"/>
              <a:cs typeface="Tahoma"/>
            </a:rPr>
            <a:t>, </a:t>
          </a:r>
          <a:r>
            <a:rPr lang="en-US" sz="1100" kern="1200" err="1">
              <a:latin typeface="Tahoma"/>
              <a:ea typeface="Tahoma"/>
              <a:cs typeface="Tahoma"/>
            </a:rPr>
            <a:t>possiamo</a:t>
          </a:r>
          <a:r>
            <a:rPr lang="en-US" sz="1100" kern="1200">
              <a:latin typeface="Tahoma"/>
              <a:ea typeface="Tahoma"/>
              <a:cs typeface="Tahoma"/>
            </a:rPr>
            <a:t> dire </a:t>
          </a:r>
          <a:r>
            <a:rPr lang="en-US" sz="1100" kern="1200" err="1">
              <a:latin typeface="Tahoma"/>
              <a:ea typeface="Tahoma"/>
              <a:cs typeface="Tahoma"/>
            </a:rPr>
            <a:t>che</a:t>
          </a:r>
          <a:r>
            <a:rPr lang="en-US" sz="1100" kern="1200">
              <a:latin typeface="Tahoma"/>
              <a:ea typeface="Tahoma"/>
              <a:cs typeface="Tahoma"/>
            </a:rPr>
            <a:t> </a:t>
          </a:r>
          <a:r>
            <a:rPr lang="en-US" sz="1100" kern="1200" err="1">
              <a:latin typeface="Tahoma"/>
              <a:ea typeface="Tahoma"/>
              <a:cs typeface="Tahoma"/>
            </a:rPr>
            <a:t>i</a:t>
          </a:r>
          <a:r>
            <a:rPr lang="en-US" sz="1100" kern="1200">
              <a:latin typeface="Tahoma"/>
              <a:ea typeface="Tahoma"/>
              <a:cs typeface="Tahoma"/>
            </a:rPr>
            <a:t> </a:t>
          </a:r>
          <a:r>
            <a:rPr lang="en-US" sz="1100" kern="1200" err="1">
              <a:latin typeface="Tahoma"/>
              <a:ea typeface="Tahoma"/>
              <a:cs typeface="Tahoma"/>
            </a:rPr>
            <a:t>maschi</a:t>
          </a:r>
          <a:r>
            <a:rPr lang="en-US" sz="1100" kern="1200">
              <a:latin typeface="Tahoma"/>
              <a:ea typeface="Tahoma"/>
              <a:cs typeface="Tahoma"/>
            </a:rPr>
            <a:t> </a:t>
          </a:r>
          <a:r>
            <a:rPr lang="en-US" sz="1100" kern="1200" err="1">
              <a:latin typeface="Tahoma"/>
              <a:ea typeface="Tahoma"/>
              <a:cs typeface="Tahoma"/>
            </a:rPr>
            <a:t>ritornano</a:t>
          </a:r>
          <a:r>
            <a:rPr lang="en-US" sz="1100" kern="1200">
              <a:latin typeface="Tahoma"/>
              <a:ea typeface="Tahoma"/>
              <a:cs typeface="Tahoma"/>
            </a:rPr>
            <a:t> </a:t>
          </a:r>
          <a:r>
            <a:rPr lang="en-US" sz="1100" kern="1200" err="1">
              <a:latin typeface="Tahoma"/>
              <a:ea typeface="Tahoma"/>
              <a:cs typeface="Tahoma"/>
            </a:rPr>
            <a:t>tra</a:t>
          </a:r>
          <a:r>
            <a:rPr lang="en-US" sz="1100" kern="1200">
              <a:latin typeface="Tahoma"/>
              <a:ea typeface="Tahoma"/>
              <a:cs typeface="Tahoma"/>
            </a:rPr>
            <a:t> 8 e 10 </a:t>
          </a:r>
          <a:r>
            <a:rPr lang="en-US" sz="1100" kern="1200" err="1">
              <a:latin typeface="Tahoma"/>
              <a:ea typeface="Tahoma"/>
              <a:cs typeface="Tahoma"/>
            </a:rPr>
            <a:t>giorni</a:t>
          </a:r>
          <a:r>
            <a:rPr lang="en-US" sz="1100" kern="1200">
              <a:latin typeface="Tahoma"/>
              <a:ea typeface="Tahoma"/>
              <a:cs typeface="Tahoma"/>
            </a:rPr>
            <a:t> prima </a:t>
          </a:r>
          <a:r>
            <a:rPr lang="en-US" sz="1100" kern="1200" err="1">
              <a:latin typeface="Tahoma"/>
              <a:ea typeface="Tahoma"/>
              <a:cs typeface="Tahoma"/>
            </a:rPr>
            <a:t>delle</a:t>
          </a:r>
          <a:r>
            <a:rPr lang="en-US" sz="1100" kern="1200">
              <a:latin typeface="Tahoma"/>
              <a:ea typeface="Tahoma"/>
              <a:cs typeface="Tahoma"/>
            </a:rPr>
            <a:t> </a:t>
          </a:r>
          <a:r>
            <a:rPr lang="en-US" sz="1100" kern="1200" err="1">
              <a:latin typeface="Tahoma"/>
              <a:ea typeface="Tahoma"/>
              <a:cs typeface="Tahoma"/>
            </a:rPr>
            <a:t>femmine</a:t>
          </a:r>
          <a:r>
            <a:rPr lang="en-US" sz="1100" kern="1200">
              <a:latin typeface="Tahoma"/>
              <a:ea typeface="Tahoma"/>
              <a:cs typeface="Tahoma"/>
            </a:rPr>
            <a:t>.</a:t>
          </a:r>
        </a:p>
      </dsp:txBody>
      <dsp:txXfrm>
        <a:off x="0" y="4074941"/>
        <a:ext cx="8861490" cy="948632"/>
      </dsp:txXfrm>
    </dsp:sp>
    <dsp:sp modelId="{98E948DF-8F46-4A89-A695-FCC95628FC3B}">
      <dsp:nvSpPr>
        <dsp:cNvPr id="0" name=""/>
        <dsp:cNvSpPr/>
      </dsp:nvSpPr>
      <dsp:spPr>
        <a:xfrm>
          <a:off x="0" y="5055253"/>
          <a:ext cx="8861490" cy="948632"/>
        </a:xfrm>
        <a:prstGeom prst="roundRect">
          <a:avLst/>
        </a:prstGeom>
        <a:gradFill rotWithShape="0">
          <a:gsLst>
            <a:gs pos="0">
              <a:schemeClr val="accent3">
                <a:hueOff val="1254015"/>
                <a:satOff val="15272"/>
                <a:lumOff val="3759"/>
                <a:alphaOff val="0"/>
                <a:satMod val="103000"/>
                <a:lumMod val="102000"/>
                <a:tint val="94000"/>
              </a:schemeClr>
            </a:gs>
            <a:gs pos="50000">
              <a:schemeClr val="accent3">
                <a:hueOff val="1254015"/>
                <a:satOff val="15272"/>
                <a:lumOff val="3759"/>
                <a:alphaOff val="0"/>
                <a:satMod val="110000"/>
                <a:lumMod val="100000"/>
                <a:shade val="100000"/>
              </a:schemeClr>
            </a:gs>
            <a:gs pos="100000">
              <a:schemeClr val="accent3">
                <a:hueOff val="1254015"/>
                <a:satOff val="15272"/>
                <a:lumOff val="375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100" kern="1200">
              <a:latin typeface="Tahoma"/>
              <a:ea typeface="Tahoma"/>
              <a:cs typeface="Tahoma"/>
            </a:rPr>
            <a:t>Il </a:t>
          </a:r>
          <a:r>
            <a:rPr lang="en-US" sz="1100" kern="1200" err="1">
              <a:latin typeface="Tahoma"/>
              <a:ea typeface="Tahoma"/>
              <a:cs typeface="Tahoma"/>
            </a:rPr>
            <a:t>protagonista</a:t>
          </a:r>
          <a:r>
            <a:rPr lang="en-US" sz="1100" kern="1200">
              <a:latin typeface="Tahoma"/>
              <a:ea typeface="Tahoma"/>
              <a:cs typeface="Tahoma"/>
            </a:rPr>
            <a:t> </a:t>
          </a:r>
          <a:r>
            <a:rPr lang="en-US" sz="1100" kern="1200" err="1">
              <a:latin typeface="Tahoma"/>
              <a:ea typeface="Tahoma"/>
              <a:cs typeface="Tahoma"/>
            </a:rPr>
            <a:t>dell'accoppiamento</a:t>
          </a:r>
          <a:r>
            <a:rPr lang="en-US" sz="1100" kern="1200">
              <a:latin typeface="Tahoma"/>
              <a:ea typeface="Tahoma"/>
              <a:cs typeface="Tahoma"/>
            </a:rPr>
            <a:t> è il </a:t>
          </a:r>
          <a:r>
            <a:rPr lang="en-US" sz="1100" kern="1200" err="1">
              <a:latin typeface="Tahoma"/>
              <a:ea typeface="Tahoma"/>
              <a:cs typeface="Tahoma"/>
            </a:rPr>
            <a:t>maschio</a:t>
          </a:r>
          <a:r>
            <a:rPr lang="en-US" sz="1100" kern="1200">
              <a:latin typeface="Tahoma"/>
              <a:ea typeface="Tahoma"/>
              <a:cs typeface="Tahoma"/>
            </a:rPr>
            <a:t>, </a:t>
          </a:r>
          <a:r>
            <a:rPr lang="en-US" sz="1100" kern="1200" err="1">
              <a:latin typeface="Tahoma"/>
              <a:ea typeface="Tahoma"/>
              <a:cs typeface="Tahoma"/>
            </a:rPr>
            <a:t>che</a:t>
          </a:r>
          <a:r>
            <a:rPr lang="en-US" sz="1100" kern="1200">
              <a:latin typeface="Tahoma"/>
              <a:ea typeface="Tahoma"/>
              <a:cs typeface="Tahoma"/>
            </a:rPr>
            <a:t> </a:t>
          </a:r>
          <a:r>
            <a:rPr lang="en-US" sz="1100" b="1" kern="1200" err="1">
              <a:latin typeface="Tahoma"/>
              <a:ea typeface="Tahoma"/>
              <a:cs typeface="Tahoma"/>
            </a:rPr>
            <a:t>esegue</a:t>
          </a:r>
          <a:r>
            <a:rPr lang="en-US" sz="1100" b="1" kern="1200">
              <a:latin typeface="Tahoma"/>
              <a:ea typeface="Tahoma"/>
              <a:cs typeface="Tahoma"/>
            </a:rPr>
            <a:t> un </a:t>
          </a:r>
          <a:r>
            <a:rPr lang="en-US" sz="1100" b="1" kern="1200" err="1">
              <a:latin typeface="Tahoma"/>
              <a:ea typeface="Tahoma"/>
              <a:cs typeface="Tahoma"/>
            </a:rPr>
            <a:t>rituale</a:t>
          </a:r>
          <a:r>
            <a:rPr lang="en-US" sz="1100" kern="1200">
              <a:latin typeface="Tahoma"/>
              <a:ea typeface="Tahoma"/>
              <a:cs typeface="Tahoma"/>
            </a:rPr>
            <a:t> con tutti </a:t>
          </a:r>
          <a:r>
            <a:rPr lang="en-US" sz="1100" kern="1200" err="1">
              <a:latin typeface="Tahoma"/>
              <a:ea typeface="Tahoma"/>
              <a:cs typeface="Tahoma"/>
            </a:rPr>
            <a:t>i</a:t>
          </a:r>
          <a:r>
            <a:rPr lang="en-US" sz="1100" kern="1200">
              <a:latin typeface="Tahoma"/>
              <a:ea typeface="Tahoma"/>
              <a:cs typeface="Tahoma"/>
            </a:rPr>
            <a:t> tipi di </a:t>
          </a:r>
          <a:r>
            <a:rPr lang="en-US" sz="1100" kern="1200" err="1">
              <a:latin typeface="Tahoma"/>
              <a:ea typeface="Tahoma"/>
              <a:cs typeface="Tahoma"/>
            </a:rPr>
            <a:t>voli</a:t>
          </a:r>
          <a:r>
            <a:rPr lang="en-US" sz="1100" kern="1200">
              <a:latin typeface="Tahoma"/>
              <a:ea typeface="Tahoma"/>
              <a:cs typeface="Tahoma"/>
            </a:rPr>
            <a:t> con </a:t>
          </a:r>
          <a:r>
            <a:rPr lang="en-US" sz="1100" kern="1200" err="1">
              <a:latin typeface="Tahoma"/>
              <a:ea typeface="Tahoma"/>
              <a:cs typeface="Tahoma"/>
            </a:rPr>
            <a:t>piroette</a:t>
          </a:r>
          <a:r>
            <a:rPr lang="en-US" sz="1100" kern="1200">
              <a:latin typeface="Tahoma"/>
              <a:ea typeface="Tahoma"/>
              <a:cs typeface="Tahoma"/>
            </a:rPr>
            <a:t>, </a:t>
          </a:r>
          <a:r>
            <a:rPr lang="en-US" sz="1100" kern="1200" err="1">
              <a:latin typeface="Tahoma"/>
              <a:ea typeface="Tahoma"/>
              <a:cs typeface="Tahoma"/>
            </a:rPr>
            <a:t>balli</a:t>
          </a:r>
          <a:r>
            <a:rPr lang="en-US" sz="1100" kern="1200">
              <a:latin typeface="Tahoma"/>
              <a:ea typeface="Tahoma"/>
              <a:cs typeface="Tahoma"/>
            </a:rPr>
            <a:t> e </a:t>
          </a:r>
          <a:r>
            <a:rPr lang="en-US" sz="1100" kern="1200" err="1">
              <a:latin typeface="Tahoma"/>
              <a:ea typeface="Tahoma"/>
              <a:cs typeface="Tahoma"/>
            </a:rPr>
            <a:t>persino</a:t>
          </a:r>
          <a:r>
            <a:rPr lang="en-US" sz="1100" kern="1200">
              <a:latin typeface="Tahoma"/>
              <a:ea typeface="Tahoma"/>
              <a:cs typeface="Tahoma"/>
            </a:rPr>
            <a:t> </a:t>
          </a:r>
          <a:r>
            <a:rPr lang="en-US" sz="1100" kern="1200" err="1">
              <a:latin typeface="Tahoma"/>
              <a:ea typeface="Tahoma"/>
              <a:cs typeface="Tahoma"/>
            </a:rPr>
            <a:t>alcune</a:t>
          </a:r>
          <a:r>
            <a:rPr lang="en-US" sz="1100" kern="1200">
              <a:latin typeface="Tahoma"/>
              <a:ea typeface="Tahoma"/>
              <a:cs typeface="Tahoma"/>
            </a:rPr>
            <a:t> canzoni per </a:t>
          </a:r>
          <a:r>
            <a:rPr lang="en-US" sz="1100" kern="1200" err="1">
              <a:latin typeface="Tahoma"/>
              <a:ea typeface="Tahoma"/>
              <a:cs typeface="Tahoma"/>
            </a:rPr>
            <a:t>attirare</a:t>
          </a:r>
          <a:r>
            <a:rPr lang="en-US" sz="1100" kern="1200">
              <a:latin typeface="Tahoma"/>
              <a:ea typeface="Tahoma"/>
              <a:cs typeface="Tahoma"/>
            </a:rPr>
            <a:t> </a:t>
          </a:r>
          <a:r>
            <a:rPr lang="en-US" sz="1100" kern="1200" err="1">
              <a:latin typeface="Tahoma"/>
              <a:ea typeface="Tahoma"/>
              <a:cs typeface="Tahoma"/>
            </a:rPr>
            <a:t>l'attenzione</a:t>
          </a:r>
          <a:r>
            <a:rPr lang="en-US" sz="1100" kern="1200">
              <a:latin typeface="Tahoma"/>
              <a:ea typeface="Tahoma"/>
              <a:cs typeface="Tahoma"/>
            </a:rPr>
            <a:t> </a:t>
          </a:r>
          <a:r>
            <a:rPr lang="en-US" sz="1100" kern="1200" err="1">
              <a:latin typeface="Tahoma"/>
              <a:ea typeface="Tahoma"/>
              <a:cs typeface="Tahoma"/>
            </a:rPr>
            <a:t>della</a:t>
          </a:r>
          <a:r>
            <a:rPr lang="en-US" sz="1100" kern="1200">
              <a:latin typeface="Tahoma"/>
              <a:ea typeface="Tahoma"/>
              <a:cs typeface="Tahoma"/>
            </a:rPr>
            <a:t> </a:t>
          </a:r>
          <a:r>
            <a:rPr lang="en-US" sz="1100" kern="1200" err="1">
              <a:latin typeface="Tahoma"/>
              <a:ea typeface="Tahoma"/>
              <a:cs typeface="Tahoma"/>
            </a:rPr>
            <a:t>femmina</a:t>
          </a:r>
          <a:r>
            <a:rPr lang="en-US" sz="1100" kern="1200">
              <a:latin typeface="Tahoma"/>
              <a:ea typeface="Tahoma"/>
              <a:cs typeface="Tahoma"/>
            </a:rPr>
            <a:t>. </a:t>
          </a:r>
          <a:r>
            <a:rPr lang="en-US" sz="1100" kern="1200" err="1">
              <a:latin typeface="Tahoma"/>
              <a:ea typeface="Tahoma"/>
              <a:cs typeface="Tahoma"/>
            </a:rPr>
            <a:t>Pertanto</a:t>
          </a:r>
          <a:r>
            <a:rPr lang="en-US" sz="1100" kern="1200">
              <a:latin typeface="Tahoma"/>
              <a:ea typeface="Tahoma"/>
              <a:cs typeface="Tahoma"/>
            </a:rPr>
            <a:t>, </a:t>
          </a:r>
          <a:r>
            <a:rPr lang="en-US" sz="1100" kern="1200" err="1">
              <a:latin typeface="Tahoma"/>
              <a:ea typeface="Tahoma"/>
              <a:cs typeface="Tahoma"/>
            </a:rPr>
            <a:t>possono</a:t>
          </a:r>
          <a:r>
            <a:rPr lang="en-US" sz="1100" kern="1200">
              <a:latin typeface="Tahoma"/>
              <a:ea typeface="Tahoma"/>
              <a:cs typeface="Tahoma"/>
            </a:rPr>
            <a:t> </a:t>
          </a:r>
          <a:r>
            <a:rPr lang="en-US" sz="1100" kern="1200" err="1">
              <a:latin typeface="Tahoma"/>
              <a:ea typeface="Tahoma"/>
              <a:cs typeface="Tahoma"/>
            </a:rPr>
            <a:t>raggiungere</a:t>
          </a:r>
          <a:r>
            <a:rPr lang="en-US" sz="1100" kern="1200">
              <a:latin typeface="Tahoma"/>
              <a:ea typeface="Tahoma"/>
              <a:cs typeface="Tahoma"/>
            </a:rPr>
            <a:t> </a:t>
          </a:r>
          <a:r>
            <a:rPr lang="en-US" sz="1100" kern="1200" err="1">
              <a:latin typeface="Tahoma"/>
              <a:ea typeface="Tahoma"/>
              <a:cs typeface="Tahoma"/>
            </a:rPr>
            <a:t>grandi</a:t>
          </a:r>
          <a:r>
            <a:rPr lang="en-US" sz="1100" kern="1200">
              <a:latin typeface="Tahoma"/>
              <a:ea typeface="Tahoma"/>
              <a:cs typeface="Tahoma"/>
            </a:rPr>
            <a:t> </a:t>
          </a:r>
          <a:r>
            <a:rPr lang="en-US" sz="1100" kern="1200" err="1">
              <a:latin typeface="Tahoma"/>
              <a:ea typeface="Tahoma"/>
              <a:cs typeface="Tahoma"/>
            </a:rPr>
            <a:t>altezze</a:t>
          </a:r>
          <a:r>
            <a:rPr lang="en-US" sz="1100" kern="1200">
              <a:latin typeface="Tahoma"/>
              <a:ea typeface="Tahoma"/>
              <a:cs typeface="Tahoma"/>
            </a:rPr>
            <a:t> prima di </a:t>
          </a:r>
          <a:r>
            <a:rPr lang="en-US" sz="1100" kern="1200" err="1">
              <a:latin typeface="Tahoma"/>
              <a:ea typeface="Tahoma"/>
              <a:cs typeface="Tahoma"/>
            </a:rPr>
            <a:t>iniziare</a:t>
          </a:r>
          <a:r>
            <a:rPr lang="en-US" sz="1100" kern="1200">
              <a:latin typeface="Tahoma"/>
              <a:ea typeface="Tahoma"/>
              <a:cs typeface="Tahoma"/>
            </a:rPr>
            <a:t> il </a:t>
          </a:r>
          <a:r>
            <a:rPr lang="en-US" sz="1100" kern="1200" err="1">
              <a:latin typeface="Tahoma"/>
              <a:ea typeface="Tahoma"/>
              <a:cs typeface="Tahoma"/>
            </a:rPr>
            <a:t>volo</a:t>
          </a:r>
          <a:r>
            <a:rPr lang="en-US" sz="1100" kern="1200">
              <a:latin typeface="Tahoma"/>
              <a:ea typeface="Tahoma"/>
              <a:cs typeface="Tahoma"/>
            </a:rPr>
            <a:t> a </a:t>
          </a:r>
          <a:r>
            <a:rPr lang="en-US" sz="1100" kern="1200" err="1">
              <a:latin typeface="Tahoma"/>
              <a:ea typeface="Tahoma"/>
              <a:cs typeface="Tahoma"/>
            </a:rPr>
            <a:t>tutta</a:t>
          </a:r>
          <a:r>
            <a:rPr lang="en-US" sz="1100" kern="1200">
              <a:latin typeface="Tahoma"/>
              <a:ea typeface="Tahoma"/>
              <a:cs typeface="Tahoma"/>
            </a:rPr>
            <a:t> </a:t>
          </a:r>
          <a:r>
            <a:rPr lang="en-US" sz="1100" kern="1200" err="1">
              <a:latin typeface="Tahoma"/>
              <a:ea typeface="Tahoma"/>
              <a:cs typeface="Tahoma"/>
            </a:rPr>
            <a:t>velocità</a:t>
          </a:r>
          <a:r>
            <a:rPr lang="en-US" sz="1100" kern="1200">
              <a:latin typeface="Tahoma"/>
              <a:ea typeface="Tahoma"/>
              <a:cs typeface="Tahoma"/>
            </a:rPr>
            <a:t>, </a:t>
          </a:r>
          <a:r>
            <a:rPr lang="en-US" sz="1100" kern="1200" err="1">
              <a:latin typeface="Tahoma"/>
              <a:ea typeface="Tahoma"/>
              <a:cs typeface="Tahoma"/>
            </a:rPr>
            <a:t>producendo</a:t>
          </a:r>
          <a:r>
            <a:rPr lang="en-US" sz="1100" kern="1200">
              <a:latin typeface="Tahoma"/>
              <a:ea typeface="Tahoma"/>
              <a:cs typeface="Tahoma"/>
            </a:rPr>
            <a:t> una </a:t>
          </a:r>
          <a:r>
            <a:rPr lang="en-US" sz="1100" kern="1200" err="1">
              <a:latin typeface="Tahoma"/>
              <a:ea typeface="Tahoma"/>
              <a:cs typeface="Tahoma"/>
            </a:rPr>
            <a:t>sorta</a:t>
          </a:r>
          <a:r>
            <a:rPr lang="en-US" sz="1100" kern="1200">
              <a:latin typeface="Tahoma"/>
              <a:ea typeface="Tahoma"/>
              <a:cs typeface="Tahoma"/>
            </a:rPr>
            <a:t> di </a:t>
          </a:r>
          <a:r>
            <a:rPr lang="en-US" sz="1100" kern="1200" err="1">
              <a:latin typeface="Tahoma"/>
              <a:ea typeface="Tahoma"/>
              <a:cs typeface="Tahoma"/>
            </a:rPr>
            <a:t>ronzio</a:t>
          </a:r>
          <a:r>
            <a:rPr lang="en-US" sz="1100" kern="1200">
              <a:latin typeface="Tahoma"/>
              <a:ea typeface="Tahoma"/>
              <a:cs typeface="Tahoma"/>
            </a:rPr>
            <a:t> con le </a:t>
          </a:r>
          <a:r>
            <a:rPr lang="en-US" sz="1100" kern="1200" err="1">
              <a:latin typeface="Tahoma"/>
              <a:ea typeface="Tahoma"/>
              <a:cs typeface="Tahoma"/>
            </a:rPr>
            <a:t>ali</a:t>
          </a:r>
          <a:r>
            <a:rPr lang="en-US" sz="1100" kern="1200">
              <a:latin typeface="Tahoma"/>
              <a:ea typeface="Tahoma"/>
              <a:cs typeface="Tahoma"/>
            </a:rPr>
            <a:t> e </a:t>
          </a:r>
          <a:r>
            <a:rPr lang="en-US" sz="1100" kern="1200" err="1">
              <a:latin typeface="Tahoma"/>
              <a:ea typeface="Tahoma"/>
              <a:cs typeface="Tahoma"/>
            </a:rPr>
            <a:t>catturando</a:t>
          </a:r>
          <a:r>
            <a:rPr lang="en-US" sz="1100" kern="1200">
              <a:latin typeface="Tahoma"/>
              <a:ea typeface="Tahoma"/>
              <a:cs typeface="Tahoma"/>
            </a:rPr>
            <a:t> </a:t>
          </a:r>
          <a:r>
            <a:rPr lang="en-US" sz="1100" kern="1200" err="1">
              <a:latin typeface="Tahoma"/>
              <a:ea typeface="Tahoma"/>
              <a:cs typeface="Tahoma"/>
            </a:rPr>
            <a:t>l'attenzione</a:t>
          </a:r>
          <a:r>
            <a:rPr lang="en-US" sz="1100" kern="1200">
              <a:latin typeface="Tahoma"/>
              <a:ea typeface="Tahoma"/>
              <a:cs typeface="Tahoma"/>
            </a:rPr>
            <a:t> </a:t>
          </a:r>
          <a:r>
            <a:rPr lang="en-US" sz="1100" kern="1200" err="1">
              <a:latin typeface="Tahoma"/>
              <a:ea typeface="Tahoma"/>
              <a:cs typeface="Tahoma"/>
            </a:rPr>
            <a:t>delle</a:t>
          </a:r>
          <a:r>
            <a:rPr lang="en-US" sz="1100" kern="1200">
              <a:latin typeface="Tahoma"/>
              <a:ea typeface="Tahoma"/>
              <a:cs typeface="Tahoma"/>
            </a:rPr>
            <a:t> </a:t>
          </a:r>
          <a:r>
            <a:rPr lang="en-US" sz="1100" kern="1200" err="1">
              <a:latin typeface="Tahoma"/>
              <a:ea typeface="Tahoma"/>
              <a:cs typeface="Tahoma"/>
            </a:rPr>
            <a:t>femmine</a:t>
          </a:r>
          <a:r>
            <a:rPr lang="en-US" sz="1100" kern="1200">
              <a:latin typeface="Tahoma"/>
              <a:ea typeface="Tahoma"/>
              <a:cs typeface="Tahoma"/>
            </a:rPr>
            <a:t>. Nel </a:t>
          </a:r>
          <a:r>
            <a:rPr lang="en-US" sz="1100" kern="1200" err="1">
              <a:latin typeface="Tahoma"/>
              <a:ea typeface="Tahoma"/>
              <a:cs typeface="Tahoma"/>
            </a:rPr>
            <a:t>frattempo</a:t>
          </a:r>
          <a:r>
            <a:rPr lang="en-US" sz="1100" kern="1200">
              <a:latin typeface="Tahoma"/>
              <a:ea typeface="Tahoma"/>
              <a:cs typeface="Tahoma"/>
            </a:rPr>
            <a:t>, la </a:t>
          </a:r>
          <a:r>
            <a:rPr lang="en-US" sz="1100" kern="1200" err="1">
              <a:latin typeface="Tahoma"/>
              <a:ea typeface="Tahoma"/>
              <a:cs typeface="Tahoma"/>
            </a:rPr>
            <a:t>femmina</a:t>
          </a:r>
          <a:r>
            <a:rPr lang="en-US" sz="1100" kern="1200">
              <a:latin typeface="Tahoma"/>
              <a:ea typeface="Tahoma"/>
              <a:cs typeface="Tahoma"/>
            </a:rPr>
            <a:t> è </a:t>
          </a:r>
          <a:r>
            <a:rPr lang="en-US" sz="1100" kern="1200" err="1">
              <a:latin typeface="Tahoma"/>
              <a:ea typeface="Tahoma"/>
              <a:cs typeface="Tahoma"/>
            </a:rPr>
            <a:t>incaricata</a:t>
          </a:r>
          <a:r>
            <a:rPr lang="en-US" sz="1100" kern="1200">
              <a:latin typeface="Tahoma"/>
              <a:ea typeface="Tahoma"/>
              <a:cs typeface="Tahoma"/>
            </a:rPr>
            <a:t> di </a:t>
          </a:r>
          <a:r>
            <a:rPr lang="en-US" sz="1100" kern="1200" err="1">
              <a:latin typeface="Tahoma"/>
              <a:ea typeface="Tahoma"/>
              <a:cs typeface="Tahoma"/>
            </a:rPr>
            <a:t>scegliere</a:t>
          </a:r>
          <a:r>
            <a:rPr lang="en-US" sz="1100" kern="1200">
              <a:latin typeface="Tahoma"/>
              <a:ea typeface="Tahoma"/>
              <a:cs typeface="Tahoma"/>
            </a:rPr>
            <a:t> </a:t>
          </a:r>
          <a:r>
            <a:rPr lang="en-US" sz="1100" kern="1200" err="1">
              <a:latin typeface="Tahoma"/>
              <a:ea typeface="Tahoma"/>
              <a:cs typeface="Tahoma"/>
            </a:rPr>
            <a:t>quella</a:t>
          </a:r>
          <a:r>
            <a:rPr lang="en-US" sz="1100" kern="1200">
              <a:latin typeface="Tahoma"/>
              <a:ea typeface="Tahoma"/>
              <a:cs typeface="Tahoma"/>
            </a:rPr>
            <a:t> </a:t>
          </a:r>
          <a:r>
            <a:rPr lang="en-US" sz="1100" kern="1200" err="1">
              <a:latin typeface="Tahoma"/>
              <a:ea typeface="Tahoma"/>
              <a:cs typeface="Tahoma"/>
            </a:rPr>
            <a:t>che</a:t>
          </a:r>
          <a:r>
            <a:rPr lang="en-US" sz="1100" kern="1200">
              <a:latin typeface="Tahoma"/>
              <a:ea typeface="Tahoma"/>
              <a:cs typeface="Tahoma"/>
            </a:rPr>
            <a:t> </a:t>
          </a:r>
          <a:r>
            <a:rPr lang="en-US" sz="1100" kern="1200" err="1">
              <a:latin typeface="Tahoma"/>
              <a:ea typeface="Tahoma"/>
              <a:cs typeface="Tahoma"/>
            </a:rPr>
            <a:t>ritiene</a:t>
          </a:r>
          <a:r>
            <a:rPr lang="en-US" sz="1100" kern="1200">
              <a:latin typeface="Tahoma"/>
              <a:ea typeface="Tahoma"/>
              <a:cs typeface="Tahoma"/>
            </a:rPr>
            <a:t> </a:t>
          </a:r>
          <a:r>
            <a:rPr lang="en-US" sz="1100" kern="1200" err="1">
              <a:latin typeface="Tahoma"/>
              <a:ea typeface="Tahoma"/>
              <a:cs typeface="Tahoma"/>
            </a:rPr>
            <a:t>appropriata</a:t>
          </a:r>
          <a:r>
            <a:rPr lang="en-US" sz="1100" kern="1200">
              <a:latin typeface="Tahoma"/>
              <a:ea typeface="Tahoma"/>
              <a:cs typeface="Tahoma"/>
            </a:rPr>
            <a:t> da </a:t>
          </a:r>
          <a:r>
            <a:rPr lang="en-US" sz="1100" kern="1200" err="1">
              <a:latin typeface="Tahoma"/>
              <a:ea typeface="Tahoma"/>
              <a:cs typeface="Tahoma"/>
            </a:rPr>
            <a:t>riprodurre</a:t>
          </a:r>
          <a:r>
            <a:rPr lang="en-US" sz="1100" kern="1200">
              <a:latin typeface="Tahoma"/>
              <a:ea typeface="Tahoma"/>
              <a:cs typeface="Tahoma"/>
            </a:rPr>
            <a:t>.</a:t>
          </a:r>
        </a:p>
      </dsp:txBody>
      <dsp:txXfrm>
        <a:off x="0" y="5055253"/>
        <a:ext cx="8861490" cy="948632"/>
      </dsp:txXfrm>
    </dsp:sp>
    <dsp:sp modelId="{97419BE3-15B3-4386-B954-16BC7FC28749}">
      <dsp:nvSpPr>
        <dsp:cNvPr id="0" name=""/>
        <dsp:cNvSpPr/>
      </dsp:nvSpPr>
      <dsp:spPr>
        <a:xfrm>
          <a:off x="0" y="6035565"/>
          <a:ext cx="8861490" cy="948632"/>
        </a:xfrm>
        <a:prstGeom prst="roundRect">
          <a:avLst/>
        </a:prstGeom>
        <a:gradFill rotWithShape="0">
          <a:gsLst>
            <a:gs pos="0">
              <a:schemeClr val="accent3">
                <a:hueOff val="1504818"/>
                <a:satOff val="18326"/>
                <a:lumOff val="4511"/>
                <a:alphaOff val="0"/>
                <a:satMod val="103000"/>
                <a:lumMod val="102000"/>
                <a:tint val="94000"/>
              </a:schemeClr>
            </a:gs>
            <a:gs pos="50000">
              <a:schemeClr val="accent3">
                <a:hueOff val="1504818"/>
                <a:satOff val="18326"/>
                <a:lumOff val="4511"/>
                <a:alphaOff val="0"/>
                <a:satMod val="110000"/>
                <a:lumMod val="100000"/>
                <a:shade val="100000"/>
              </a:schemeClr>
            </a:gs>
            <a:gs pos="100000">
              <a:schemeClr val="accent3">
                <a:hueOff val="1504818"/>
                <a:satOff val="18326"/>
                <a:lumOff val="451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100" kern="1200">
              <a:latin typeface="Tahoma"/>
              <a:ea typeface="Tahoma"/>
              <a:cs typeface="Tahoma"/>
            </a:rPr>
            <a:t>Dopo </a:t>
          </a:r>
          <a:r>
            <a:rPr lang="en-US" sz="1100" kern="1200" err="1">
              <a:latin typeface="Tahoma"/>
              <a:ea typeface="Tahoma"/>
              <a:cs typeface="Tahoma"/>
            </a:rPr>
            <a:t>essersi</a:t>
          </a:r>
          <a:r>
            <a:rPr lang="en-US" sz="1100" kern="1200">
              <a:latin typeface="Tahoma"/>
              <a:ea typeface="Tahoma"/>
              <a:cs typeface="Tahoma"/>
            </a:rPr>
            <a:t> </a:t>
          </a:r>
          <a:r>
            <a:rPr lang="en-US" sz="1100" kern="1200" err="1">
              <a:latin typeface="Tahoma"/>
              <a:ea typeface="Tahoma"/>
              <a:cs typeface="Tahoma"/>
            </a:rPr>
            <a:t>accoppiato</a:t>
          </a:r>
          <a:r>
            <a:rPr lang="en-US" sz="1100" kern="1200">
              <a:latin typeface="Tahoma"/>
              <a:ea typeface="Tahoma"/>
              <a:cs typeface="Tahoma"/>
            </a:rPr>
            <a:t> con </a:t>
          </a:r>
          <a:r>
            <a:rPr lang="en-US" sz="1100" kern="1200" err="1">
              <a:latin typeface="Tahoma"/>
              <a:ea typeface="Tahoma"/>
              <a:cs typeface="Tahoma"/>
            </a:rPr>
            <a:t>questa</a:t>
          </a:r>
          <a:r>
            <a:rPr lang="en-US" sz="1100" kern="1200">
              <a:latin typeface="Tahoma"/>
              <a:ea typeface="Tahoma"/>
              <a:cs typeface="Tahoma"/>
            </a:rPr>
            <a:t> </a:t>
          </a:r>
          <a:r>
            <a:rPr lang="en-US" sz="1100" kern="1200" err="1">
              <a:latin typeface="Tahoma"/>
              <a:ea typeface="Tahoma"/>
              <a:cs typeface="Tahoma"/>
            </a:rPr>
            <a:t>coppia</a:t>
          </a:r>
          <a:r>
            <a:rPr lang="en-US" sz="1100" kern="1200">
              <a:latin typeface="Tahoma"/>
              <a:ea typeface="Tahoma"/>
              <a:cs typeface="Tahoma"/>
            </a:rPr>
            <a:t>, </a:t>
          </a:r>
          <a:r>
            <a:rPr lang="en-US" sz="1100" b="1" kern="1200">
              <a:latin typeface="Tahoma"/>
              <a:ea typeface="Tahoma"/>
              <a:cs typeface="Tahoma"/>
            </a:rPr>
            <a:t>il </a:t>
          </a:r>
          <a:r>
            <a:rPr lang="en-US" sz="1100" b="1" kern="1200" err="1">
              <a:latin typeface="Tahoma"/>
              <a:ea typeface="Tahoma"/>
              <a:cs typeface="Tahoma"/>
            </a:rPr>
            <a:t>maschio</a:t>
          </a:r>
          <a:r>
            <a:rPr lang="en-US" sz="1100" b="1" kern="1200">
              <a:latin typeface="Tahoma"/>
              <a:ea typeface="Tahoma"/>
              <a:cs typeface="Tahoma"/>
            </a:rPr>
            <a:t> </a:t>
          </a:r>
          <a:r>
            <a:rPr lang="en-US" sz="1100" b="1" kern="1200" err="1">
              <a:latin typeface="Tahoma"/>
              <a:ea typeface="Tahoma"/>
              <a:cs typeface="Tahoma"/>
            </a:rPr>
            <a:t>può</a:t>
          </a:r>
          <a:r>
            <a:rPr lang="en-US" sz="1100" b="1" kern="1200">
              <a:latin typeface="Tahoma"/>
              <a:ea typeface="Tahoma"/>
              <a:cs typeface="Tahoma"/>
            </a:rPr>
            <a:t> </a:t>
          </a:r>
          <a:r>
            <a:rPr lang="en-US" sz="1100" b="1" kern="1200" err="1">
              <a:latin typeface="Tahoma"/>
              <a:ea typeface="Tahoma"/>
              <a:cs typeface="Tahoma"/>
            </a:rPr>
            <a:t>ripetere</a:t>
          </a:r>
          <a:r>
            <a:rPr lang="en-US" sz="1100" b="1" kern="1200">
              <a:latin typeface="Tahoma"/>
              <a:ea typeface="Tahoma"/>
              <a:cs typeface="Tahoma"/>
            </a:rPr>
            <a:t> il </a:t>
          </a:r>
          <a:r>
            <a:rPr lang="en-US" sz="1100" b="1" kern="1200" err="1">
              <a:latin typeface="Tahoma"/>
              <a:ea typeface="Tahoma"/>
              <a:cs typeface="Tahoma"/>
            </a:rPr>
            <a:t>rituale</a:t>
          </a:r>
          <a:r>
            <a:rPr lang="en-US" sz="1100" b="1" kern="1200">
              <a:latin typeface="Tahoma"/>
              <a:ea typeface="Tahoma"/>
              <a:cs typeface="Tahoma"/>
            </a:rPr>
            <a:t> con </a:t>
          </a:r>
          <a:r>
            <a:rPr lang="en-US" sz="1100" b="1" kern="1200" err="1">
              <a:latin typeface="Tahoma"/>
              <a:ea typeface="Tahoma"/>
              <a:cs typeface="Tahoma"/>
            </a:rPr>
            <a:t>altre</a:t>
          </a:r>
          <a:r>
            <a:rPr lang="en-US" sz="1100" b="1" kern="1200">
              <a:latin typeface="Tahoma"/>
              <a:ea typeface="Tahoma"/>
              <a:cs typeface="Tahoma"/>
            </a:rPr>
            <a:t> </a:t>
          </a:r>
          <a:r>
            <a:rPr lang="en-US" sz="1100" b="1" kern="1200" err="1">
              <a:latin typeface="Tahoma"/>
              <a:ea typeface="Tahoma"/>
              <a:cs typeface="Tahoma"/>
            </a:rPr>
            <a:t>femmine</a:t>
          </a:r>
          <a:r>
            <a:rPr lang="en-US" sz="1100" kern="1200">
              <a:latin typeface="Tahoma"/>
              <a:ea typeface="Tahoma"/>
              <a:cs typeface="Tahoma"/>
            </a:rPr>
            <a:t>, </a:t>
          </a:r>
          <a:r>
            <a:rPr lang="en-US" sz="1100" kern="1200" err="1">
              <a:latin typeface="Tahoma"/>
              <a:ea typeface="Tahoma"/>
              <a:cs typeface="Tahoma"/>
            </a:rPr>
            <a:t>poiché</a:t>
          </a:r>
          <a:r>
            <a:rPr lang="en-US" sz="1100" kern="1200">
              <a:latin typeface="Tahoma"/>
              <a:ea typeface="Tahoma"/>
              <a:cs typeface="Tahoma"/>
            </a:rPr>
            <a:t> non forma </a:t>
          </a:r>
          <a:r>
            <a:rPr lang="en-US" sz="1100" kern="1200" err="1">
              <a:latin typeface="Tahoma"/>
              <a:ea typeface="Tahoma"/>
              <a:cs typeface="Tahoma"/>
            </a:rPr>
            <a:t>legami</a:t>
          </a:r>
          <a:r>
            <a:rPr lang="en-US" sz="1100" kern="1200">
              <a:latin typeface="Tahoma"/>
              <a:ea typeface="Tahoma"/>
              <a:cs typeface="Tahoma"/>
            </a:rPr>
            <a:t> </a:t>
          </a:r>
          <a:r>
            <a:rPr lang="en-US" sz="1100" kern="1200" err="1">
              <a:latin typeface="Tahoma"/>
              <a:ea typeface="Tahoma"/>
              <a:cs typeface="Tahoma"/>
            </a:rPr>
            <a:t>permanenti</a:t>
          </a:r>
          <a:r>
            <a:rPr lang="en-US" sz="1100" kern="1200">
              <a:latin typeface="Tahoma"/>
              <a:ea typeface="Tahoma"/>
              <a:cs typeface="Tahoma"/>
            </a:rPr>
            <a:t> come </a:t>
          </a:r>
          <a:r>
            <a:rPr lang="en-US" sz="1100" kern="1200" err="1">
              <a:latin typeface="Tahoma"/>
              <a:ea typeface="Tahoma"/>
              <a:cs typeface="Tahoma"/>
            </a:rPr>
            <a:t>gli</a:t>
          </a:r>
          <a:r>
            <a:rPr lang="en-US" sz="1100" kern="1200">
              <a:latin typeface="Tahoma"/>
              <a:ea typeface="Tahoma"/>
              <a:cs typeface="Tahoma"/>
            </a:rPr>
            <a:t> </a:t>
          </a:r>
          <a:r>
            <a:rPr lang="en-US" sz="1100" kern="1200" err="1">
              <a:latin typeface="Tahoma"/>
              <a:ea typeface="Tahoma"/>
              <a:cs typeface="Tahoma"/>
            </a:rPr>
            <a:t>altri</a:t>
          </a:r>
          <a:r>
            <a:rPr lang="en-US" sz="1100" kern="1200">
              <a:latin typeface="Tahoma"/>
              <a:ea typeface="Tahoma"/>
              <a:cs typeface="Tahoma"/>
            </a:rPr>
            <a:t> </a:t>
          </a:r>
          <a:r>
            <a:rPr lang="en-US" sz="1100" kern="1200" err="1">
              <a:latin typeface="Tahoma"/>
              <a:ea typeface="Tahoma"/>
              <a:cs typeface="Tahoma"/>
            </a:rPr>
            <a:t>uccelli</a:t>
          </a:r>
          <a:r>
            <a:rPr lang="en-US" sz="1100" kern="1200">
              <a:latin typeface="Tahoma"/>
              <a:ea typeface="Tahoma"/>
              <a:cs typeface="Tahoma"/>
            </a:rPr>
            <a:t>, </a:t>
          </a:r>
          <a:r>
            <a:rPr lang="en-US" sz="1100" kern="1200" err="1">
              <a:latin typeface="Tahoma"/>
              <a:ea typeface="Tahoma"/>
              <a:cs typeface="Tahoma"/>
            </a:rPr>
            <a:t>che</a:t>
          </a:r>
          <a:r>
            <a:rPr lang="en-US" sz="1100" kern="1200">
              <a:latin typeface="Tahoma"/>
              <a:ea typeface="Tahoma"/>
              <a:cs typeface="Tahoma"/>
            </a:rPr>
            <a:t> </a:t>
          </a:r>
          <a:r>
            <a:rPr lang="en-US" sz="1100" kern="1200" err="1">
              <a:latin typeface="Tahoma"/>
              <a:ea typeface="Tahoma"/>
              <a:cs typeface="Tahoma"/>
            </a:rPr>
            <a:t>sono</a:t>
          </a:r>
          <a:r>
            <a:rPr lang="en-US" sz="1100" kern="1200">
              <a:latin typeface="Tahoma"/>
              <a:ea typeface="Tahoma"/>
              <a:cs typeface="Tahoma"/>
            </a:rPr>
            <a:t> </a:t>
          </a:r>
          <a:r>
            <a:rPr lang="en-US" sz="1100" kern="1200" err="1">
              <a:latin typeface="Tahoma"/>
              <a:ea typeface="Tahoma"/>
              <a:cs typeface="Tahoma"/>
            </a:rPr>
            <a:t>fedeli</a:t>
          </a:r>
          <a:r>
            <a:rPr lang="en-US" sz="1100" kern="1200">
              <a:latin typeface="Tahoma"/>
              <a:ea typeface="Tahoma"/>
              <a:cs typeface="Tahoma"/>
            </a:rPr>
            <a:t> </a:t>
          </a:r>
          <a:r>
            <a:rPr lang="en-US" sz="1100" kern="1200" err="1">
              <a:latin typeface="Tahoma"/>
              <a:ea typeface="Tahoma"/>
              <a:cs typeface="Tahoma"/>
            </a:rPr>
            <a:t>alla</a:t>
          </a:r>
          <a:r>
            <a:rPr lang="en-US" sz="1100" kern="1200">
              <a:latin typeface="Tahoma"/>
              <a:ea typeface="Tahoma"/>
              <a:cs typeface="Tahoma"/>
            </a:rPr>
            <a:t> </a:t>
          </a:r>
          <a:r>
            <a:rPr lang="en-US" sz="1100" kern="1200" err="1">
              <a:latin typeface="Tahoma"/>
              <a:ea typeface="Tahoma"/>
              <a:cs typeface="Tahoma"/>
            </a:rPr>
            <a:t>sua</a:t>
          </a:r>
          <a:r>
            <a:rPr lang="en-US" sz="1100" kern="1200">
              <a:latin typeface="Tahoma"/>
              <a:ea typeface="Tahoma"/>
              <a:cs typeface="Tahoma"/>
            </a:rPr>
            <a:t> </a:t>
          </a:r>
          <a:r>
            <a:rPr lang="en-US" sz="1100" kern="1200" err="1">
              <a:latin typeface="Tahoma"/>
              <a:ea typeface="Tahoma"/>
              <a:cs typeface="Tahoma"/>
            </a:rPr>
            <a:t>compagna</a:t>
          </a:r>
          <a:r>
            <a:rPr lang="en-US" sz="1100" kern="1200">
              <a:latin typeface="Tahoma"/>
              <a:ea typeface="Tahoma"/>
              <a:cs typeface="Tahoma"/>
            </a:rPr>
            <a:t>. Per </a:t>
          </a:r>
          <a:r>
            <a:rPr lang="en-US" sz="1100" kern="1200" err="1">
              <a:latin typeface="Tahoma"/>
              <a:ea typeface="Tahoma"/>
              <a:cs typeface="Tahoma"/>
            </a:rPr>
            <a:t>scoprirli</a:t>
          </a:r>
          <a:r>
            <a:rPr lang="en-US" sz="1100" kern="1200">
              <a:latin typeface="Tahoma"/>
              <a:ea typeface="Tahoma"/>
              <a:cs typeface="Tahoma"/>
            </a:rPr>
            <a:t>, consulta il nostro </a:t>
          </a:r>
          <a:r>
            <a:rPr lang="en-US" sz="1100" kern="1200" err="1">
              <a:latin typeface="Tahoma"/>
              <a:ea typeface="Tahoma"/>
              <a:cs typeface="Tahoma"/>
            </a:rPr>
            <a:t>articolo</a:t>
          </a:r>
          <a:r>
            <a:rPr lang="en-US" sz="1100" kern="1200">
              <a:latin typeface="Tahoma"/>
              <a:ea typeface="Tahoma"/>
              <a:cs typeface="Tahoma"/>
            </a:rPr>
            <a:t> "</a:t>
          </a:r>
          <a:r>
            <a:rPr lang="en-US" sz="1100" kern="1200" err="1">
              <a:latin typeface="Tahoma"/>
              <a:ea typeface="Tahoma"/>
              <a:cs typeface="Tahoma"/>
            </a:rPr>
            <a:t>Gli</a:t>
          </a:r>
          <a:r>
            <a:rPr lang="en-US" sz="1100" kern="1200">
              <a:latin typeface="Tahoma"/>
              <a:ea typeface="Tahoma"/>
              <a:cs typeface="Tahoma"/>
            </a:rPr>
            <a:t> </a:t>
          </a:r>
          <a:r>
            <a:rPr lang="en-US" sz="1100" kern="1200" err="1">
              <a:latin typeface="Tahoma"/>
              <a:ea typeface="Tahoma"/>
              <a:cs typeface="Tahoma"/>
            </a:rPr>
            <a:t>animali</a:t>
          </a:r>
          <a:r>
            <a:rPr lang="en-US" sz="1100" kern="1200">
              <a:latin typeface="Tahoma"/>
              <a:ea typeface="Tahoma"/>
              <a:cs typeface="Tahoma"/>
            </a:rPr>
            <a:t> </a:t>
          </a:r>
          <a:r>
            <a:rPr lang="en-US" sz="1100" kern="1200" err="1">
              <a:latin typeface="Tahoma"/>
              <a:ea typeface="Tahoma"/>
              <a:cs typeface="Tahoma"/>
            </a:rPr>
            <a:t>più</a:t>
          </a:r>
          <a:r>
            <a:rPr lang="en-US" sz="1100" kern="1200">
              <a:latin typeface="Tahoma"/>
              <a:ea typeface="Tahoma"/>
              <a:cs typeface="Tahoma"/>
            </a:rPr>
            <a:t> </a:t>
          </a:r>
          <a:r>
            <a:rPr lang="en-US" sz="1100" kern="1200" err="1">
              <a:latin typeface="Tahoma"/>
              <a:ea typeface="Tahoma"/>
              <a:cs typeface="Tahoma"/>
            </a:rPr>
            <a:t>fedeli</a:t>
          </a:r>
          <a:r>
            <a:rPr lang="en-US" sz="1100" kern="1200">
              <a:latin typeface="Tahoma"/>
              <a:ea typeface="Tahoma"/>
              <a:cs typeface="Tahoma"/>
            </a:rPr>
            <a:t> al </a:t>
          </a:r>
          <a:r>
            <a:rPr lang="en-US" sz="1100" kern="1200" err="1">
              <a:latin typeface="Tahoma"/>
              <a:ea typeface="Tahoma"/>
              <a:cs typeface="Tahoma"/>
            </a:rPr>
            <a:t>tuo</a:t>
          </a:r>
          <a:r>
            <a:rPr lang="en-US" sz="1100" kern="1200">
              <a:latin typeface="Tahoma"/>
              <a:ea typeface="Tahoma"/>
              <a:cs typeface="Tahoma"/>
            </a:rPr>
            <a:t> partner". </a:t>
          </a:r>
          <a:r>
            <a:rPr lang="en-US" sz="1100" kern="1200" err="1">
              <a:latin typeface="Tahoma"/>
              <a:ea typeface="Tahoma"/>
              <a:cs typeface="Tahoma"/>
            </a:rPr>
            <a:t>Allo</a:t>
          </a:r>
          <a:r>
            <a:rPr lang="en-US" sz="1100" kern="1200">
              <a:latin typeface="Tahoma"/>
              <a:ea typeface="Tahoma"/>
              <a:cs typeface="Tahoma"/>
            </a:rPr>
            <a:t> </a:t>
          </a:r>
          <a:r>
            <a:rPr lang="en-US" sz="1100" kern="1200" err="1">
              <a:latin typeface="Tahoma"/>
              <a:ea typeface="Tahoma"/>
              <a:cs typeface="Tahoma"/>
            </a:rPr>
            <a:t>stesso</a:t>
          </a:r>
          <a:r>
            <a:rPr lang="en-US" sz="1100" kern="1200">
              <a:latin typeface="Tahoma"/>
              <a:ea typeface="Tahoma"/>
              <a:cs typeface="Tahoma"/>
            </a:rPr>
            <a:t> modo, </a:t>
          </a:r>
          <a:r>
            <a:rPr lang="en-US" sz="1100" kern="1200" err="1">
              <a:latin typeface="Tahoma"/>
              <a:ea typeface="Tahoma"/>
              <a:cs typeface="Tahoma"/>
            </a:rPr>
            <a:t>durante</a:t>
          </a:r>
          <a:r>
            <a:rPr lang="en-US" sz="1100" kern="1200">
              <a:latin typeface="Tahoma"/>
              <a:ea typeface="Tahoma"/>
              <a:cs typeface="Tahoma"/>
            </a:rPr>
            <a:t> il </a:t>
          </a:r>
          <a:r>
            <a:rPr lang="en-US" sz="1100" kern="1200" err="1">
              <a:latin typeface="Tahoma"/>
              <a:ea typeface="Tahoma"/>
              <a:cs typeface="Tahoma"/>
            </a:rPr>
            <a:t>prossimo</a:t>
          </a:r>
          <a:r>
            <a:rPr lang="en-US" sz="1100" kern="1200">
              <a:latin typeface="Tahoma"/>
              <a:ea typeface="Tahoma"/>
              <a:cs typeface="Tahoma"/>
            </a:rPr>
            <a:t> </a:t>
          </a:r>
          <a:r>
            <a:rPr lang="en-US" sz="1100" kern="1200" err="1">
              <a:latin typeface="Tahoma"/>
              <a:ea typeface="Tahoma"/>
              <a:cs typeface="Tahoma"/>
            </a:rPr>
            <a:t>ciclo</a:t>
          </a:r>
          <a:r>
            <a:rPr lang="en-US" sz="1100" kern="1200">
              <a:latin typeface="Tahoma"/>
              <a:ea typeface="Tahoma"/>
              <a:cs typeface="Tahoma"/>
            </a:rPr>
            <a:t> </a:t>
          </a:r>
          <a:r>
            <a:rPr lang="en-US" sz="1100" kern="1200" err="1">
              <a:latin typeface="Tahoma"/>
              <a:ea typeface="Tahoma"/>
              <a:cs typeface="Tahoma"/>
            </a:rPr>
            <a:t>riproduttivo</a:t>
          </a:r>
          <a:r>
            <a:rPr lang="en-US" sz="1100" kern="1200">
              <a:latin typeface="Tahoma"/>
              <a:ea typeface="Tahoma"/>
              <a:cs typeface="Tahoma"/>
            </a:rPr>
            <a:t> la </a:t>
          </a:r>
          <a:r>
            <a:rPr lang="en-US" sz="1100" kern="1200" err="1">
              <a:latin typeface="Tahoma"/>
              <a:ea typeface="Tahoma"/>
              <a:cs typeface="Tahoma"/>
            </a:rPr>
            <a:t>femmina</a:t>
          </a:r>
          <a:r>
            <a:rPr lang="en-US" sz="1100" kern="1200">
              <a:latin typeface="Tahoma"/>
              <a:ea typeface="Tahoma"/>
              <a:cs typeface="Tahoma"/>
            </a:rPr>
            <a:t> </a:t>
          </a:r>
          <a:r>
            <a:rPr lang="en-US" sz="1100" kern="1200" err="1">
              <a:latin typeface="Tahoma"/>
              <a:ea typeface="Tahoma"/>
              <a:cs typeface="Tahoma"/>
            </a:rPr>
            <a:t>si</a:t>
          </a:r>
          <a:r>
            <a:rPr lang="en-US" sz="1100" kern="1200">
              <a:latin typeface="Tahoma"/>
              <a:ea typeface="Tahoma"/>
              <a:cs typeface="Tahoma"/>
            </a:rPr>
            <a:t> </a:t>
          </a:r>
          <a:r>
            <a:rPr lang="en-US" sz="1100" kern="1200" err="1">
              <a:latin typeface="Tahoma"/>
              <a:ea typeface="Tahoma"/>
              <a:cs typeface="Tahoma"/>
            </a:rPr>
            <a:t>accoppierà</a:t>
          </a:r>
          <a:r>
            <a:rPr lang="en-US" sz="1100" kern="1200">
              <a:latin typeface="Tahoma"/>
              <a:ea typeface="Tahoma"/>
              <a:cs typeface="Tahoma"/>
            </a:rPr>
            <a:t> con un </a:t>
          </a:r>
          <a:r>
            <a:rPr lang="en-US" sz="1100" kern="1200" err="1">
              <a:latin typeface="Tahoma"/>
              <a:ea typeface="Tahoma"/>
              <a:cs typeface="Tahoma"/>
            </a:rPr>
            <a:t>altro</a:t>
          </a:r>
          <a:r>
            <a:rPr lang="en-US" sz="1100" kern="1200">
              <a:latin typeface="Tahoma"/>
              <a:ea typeface="Tahoma"/>
              <a:cs typeface="Tahoma"/>
            </a:rPr>
            <a:t> </a:t>
          </a:r>
          <a:r>
            <a:rPr lang="en-US" sz="1100" kern="1200" err="1">
              <a:latin typeface="Tahoma"/>
              <a:ea typeface="Tahoma"/>
              <a:cs typeface="Tahoma"/>
            </a:rPr>
            <a:t>maschio</a:t>
          </a:r>
          <a:r>
            <a:rPr lang="en-US" sz="1100" kern="1200">
              <a:latin typeface="Tahoma"/>
              <a:ea typeface="Tahoma"/>
              <a:cs typeface="Tahoma"/>
            </a:rPr>
            <a:t>. </a:t>
          </a:r>
          <a:r>
            <a:rPr lang="en-US" sz="1100" kern="1200" err="1">
              <a:latin typeface="Tahoma"/>
              <a:ea typeface="Tahoma"/>
              <a:cs typeface="Tahoma"/>
            </a:rPr>
            <a:t>Va</a:t>
          </a:r>
          <a:r>
            <a:rPr lang="en-US" sz="1100" kern="1200">
              <a:latin typeface="Tahoma"/>
              <a:ea typeface="Tahoma"/>
              <a:cs typeface="Tahoma"/>
            </a:rPr>
            <a:t> </a:t>
          </a:r>
          <a:r>
            <a:rPr lang="en-US" sz="1100" kern="1200" err="1">
              <a:latin typeface="Tahoma"/>
              <a:ea typeface="Tahoma"/>
              <a:cs typeface="Tahoma"/>
            </a:rPr>
            <a:t>notato</a:t>
          </a:r>
          <a:r>
            <a:rPr lang="en-US" sz="1100" kern="1200">
              <a:latin typeface="Tahoma"/>
              <a:ea typeface="Tahoma"/>
              <a:cs typeface="Tahoma"/>
            </a:rPr>
            <a:t> </a:t>
          </a:r>
          <a:r>
            <a:rPr lang="en-US" sz="1100" kern="1200" err="1">
              <a:latin typeface="Tahoma"/>
              <a:ea typeface="Tahoma"/>
              <a:cs typeface="Tahoma"/>
            </a:rPr>
            <a:t>che</a:t>
          </a:r>
          <a:r>
            <a:rPr lang="en-US" sz="1100" kern="1200">
              <a:latin typeface="Tahoma"/>
              <a:ea typeface="Tahoma"/>
              <a:cs typeface="Tahoma"/>
            </a:rPr>
            <a:t> </a:t>
          </a:r>
          <a:r>
            <a:rPr lang="en-US" sz="1100" kern="1200" err="1">
              <a:latin typeface="Tahoma"/>
              <a:ea typeface="Tahoma"/>
              <a:cs typeface="Tahoma"/>
            </a:rPr>
            <a:t>ogni</a:t>
          </a:r>
          <a:r>
            <a:rPr lang="en-US" sz="1100" kern="1200">
              <a:latin typeface="Tahoma"/>
              <a:ea typeface="Tahoma"/>
              <a:cs typeface="Tahoma"/>
            </a:rPr>
            <a:t> </a:t>
          </a:r>
          <a:r>
            <a:rPr lang="en-US" sz="1100" kern="1200" err="1">
              <a:latin typeface="Tahoma"/>
              <a:ea typeface="Tahoma"/>
              <a:cs typeface="Tahoma"/>
            </a:rPr>
            <a:t>maschio</a:t>
          </a:r>
          <a:r>
            <a:rPr lang="en-US" sz="1100" kern="1200">
              <a:latin typeface="Tahoma"/>
              <a:ea typeface="Tahoma"/>
              <a:cs typeface="Tahoma"/>
            </a:rPr>
            <a:t> ha un </a:t>
          </a:r>
          <a:r>
            <a:rPr lang="en-US" sz="1100" kern="1200" err="1">
              <a:latin typeface="Tahoma"/>
              <a:ea typeface="Tahoma"/>
              <a:cs typeface="Tahoma"/>
            </a:rPr>
            <a:t>territorio</a:t>
          </a:r>
          <a:r>
            <a:rPr lang="en-US" sz="1100" kern="1200">
              <a:latin typeface="Tahoma"/>
              <a:ea typeface="Tahoma"/>
              <a:cs typeface="Tahoma"/>
            </a:rPr>
            <a:t> </a:t>
          </a:r>
          <a:r>
            <a:rPr lang="en-US" sz="1100" kern="1200" err="1">
              <a:latin typeface="Tahoma"/>
              <a:ea typeface="Tahoma"/>
              <a:cs typeface="Tahoma"/>
            </a:rPr>
            <a:t>stabilito</a:t>
          </a:r>
          <a:r>
            <a:rPr lang="en-US" sz="1100" kern="1200">
              <a:latin typeface="Tahoma"/>
              <a:ea typeface="Tahoma"/>
              <a:cs typeface="Tahoma"/>
            </a:rPr>
            <a:t>, </a:t>
          </a:r>
          <a:r>
            <a:rPr lang="en-US" sz="1100" kern="1200" err="1">
              <a:latin typeface="Tahoma"/>
              <a:ea typeface="Tahoma"/>
              <a:cs typeface="Tahoma"/>
            </a:rPr>
            <a:t>poiché</a:t>
          </a:r>
          <a:r>
            <a:rPr lang="en-US" sz="1100" kern="1200">
              <a:latin typeface="Tahoma"/>
              <a:ea typeface="Tahoma"/>
              <a:cs typeface="Tahoma"/>
            </a:rPr>
            <a:t> il </a:t>
          </a:r>
          <a:r>
            <a:rPr lang="en-US" sz="1100" kern="1200" err="1">
              <a:latin typeface="Tahoma"/>
              <a:ea typeface="Tahoma"/>
              <a:cs typeface="Tahoma"/>
            </a:rPr>
            <a:t>colibrì</a:t>
          </a:r>
          <a:r>
            <a:rPr lang="en-US" sz="1100" kern="1200">
              <a:latin typeface="Tahoma"/>
              <a:ea typeface="Tahoma"/>
              <a:cs typeface="Tahoma"/>
            </a:rPr>
            <a:t> è un </a:t>
          </a:r>
          <a:r>
            <a:rPr lang="en-US" sz="1100" kern="1200" err="1">
              <a:latin typeface="Tahoma"/>
              <a:ea typeface="Tahoma"/>
              <a:cs typeface="Tahoma"/>
            </a:rPr>
            <a:t>animale</a:t>
          </a:r>
          <a:r>
            <a:rPr lang="en-US" sz="1100" kern="1200">
              <a:latin typeface="Tahoma"/>
              <a:ea typeface="Tahoma"/>
              <a:cs typeface="Tahoma"/>
            </a:rPr>
            <a:t> </a:t>
          </a:r>
          <a:r>
            <a:rPr lang="en-US" sz="1100" kern="1200" err="1">
              <a:latin typeface="Tahoma"/>
              <a:ea typeface="Tahoma"/>
              <a:cs typeface="Tahoma"/>
            </a:rPr>
            <a:t>altamente</a:t>
          </a:r>
          <a:r>
            <a:rPr lang="en-US" sz="1100" kern="1200">
              <a:latin typeface="Tahoma"/>
              <a:ea typeface="Tahoma"/>
              <a:cs typeface="Tahoma"/>
            </a:rPr>
            <a:t> </a:t>
          </a:r>
          <a:r>
            <a:rPr lang="en-US" sz="1100" kern="1200" err="1">
              <a:latin typeface="Tahoma"/>
              <a:ea typeface="Tahoma"/>
              <a:cs typeface="Tahoma"/>
            </a:rPr>
            <a:t>territoriale</a:t>
          </a:r>
          <a:r>
            <a:rPr lang="en-US" sz="1100" kern="1200">
              <a:latin typeface="Tahoma"/>
              <a:ea typeface="Tahoma"/>
              <a:cs typeface="Tahoma"/>
            </a:rPr>
            <a:t> e </a:t>
          </a:r>
          <a:r>
            <a:rPr lang="en-US" sz="1100" kern="1200" err="1">
              <a:latin typeface="Tahoma"/>
              <a:ea typeface="Tahoma"/>
              <a:cs typeface="Tahoma"/>
            </a:rPr>
            <a:t>accetterà</a:t>
          </a:r>
          <a:r>
            <a:rPr lang="en-US" sz="1100" kern="1200">
              <a:latin typeface="Tahoma"/>
              <a:ea typeface="Tahoma"/>
              <a:cs typeface="Tahoma"/>
            </a:rPr>
            <a:t> di </a:t>
          </a:r>
          <a:r>
            <a:rPr lang="en-US" sz="1100" kern="1200" err="1">
              <a:latin typeface="Tahoma"/>
              <a:ea typeface="Tahoma"/>
              <a:cs typeface="Tahoma"/>
            </a:rPr>
            <a:t>accoppiarsi</a:t>
          </a:r>
          <a:r>
            <a:rPr lang="en-US" sz="1100" kern="1200">
              <a:latin typeface="Tahoma"/>
              <a:ea typeface="Tahoma"/>
              <a:cs typeface="Tahoma"/>
            </a:rPr>
            <a:t> solo con una o </a:t>
          </a:r>
          <a:r>
            <a:rPr lang="en-US" sz="1100" kern="1200" err="1">
              <a:latin typeface="Tahoma"/>
              <a:ea typeface="Tahoma"/>
              <a:cs typeface="Tahoma"/>
            </a:rPr>
            <a:t>più</a:t>
          </a:r>
          <a:r>
            <a:rPr lang="en-US" sz="1100" kern="1200">
              <a:latin typeface="Tahoma"/>
              <a:ea typeface="Tahoma"/>
              <a:cs typeface="Tahoma"/>
            </a:rPr>
            <a:t> </a:t>
          </a:r>
          <a:r>
            <a:rPr lang="en-US" sz="1100" kern="1200" err="1">
              <a:latin typeface="Tahoma"/>
              <a:ea typeface="Tahoma"/>
              <a:cs typeface="Tahoma"/>
            </a:rPr>
            <a:t>femmine</a:t>
          </a:r>
          <a:r>
            <a:rPr lang="en-US" sz="1100" kern="1200">
              <a:latin typeface="Tahoma"/>
              <a:ea typeface="Tahoma"/>
              <a:cs typeface="Tahoma"/>
            </a:rPr>
            <a:t> </a:t>
          </a:r>
          <a:r>
            <a:rPr lang="en-US" sz="1100" kern="1200" err="1">
              <a:latin typeface="Tahoma"/>
              <a:ea typeface="Tahoma"/>
              <a:cs typeface="Tahoma"/>
            </a:rPr>
            <a:t>all'interno</a:t>
          </a:r>
          <a:r>
            <a:rPr lang="en-US" sz="1100" kern="1200">
              <a:latin typeface="Tahoma"/>
              <a:ea typeface="Tahoma"/>
              <a:cs typeface="Tahoma"/>
            </a:rPr>
            <a:t> di </a:t>
          </a:r>
          <a:r>
            <a:rPr lang="en-US" sz="1100" kern="1200" err="1">
              <a:latin typeface="Tahoma"/>
              <a:ea typeface="Tahoma"/>
              <a:cs typeface="Tahoma"/>
            </a:rPr>
            <a:t>quest'area</a:t>
          </a:r>
          <a:endParaRPr lang="en-US" sz="1100" kern="1200">
            <a:latin typeface="Tahoma"/>
            <a:ea typeface="Tahoma"/>
            <a:cs typeface="Tahoma"/>
          </a:endParaRPr>
        </a:p>
      </dsp:txBody>
      <dsp:txXfrm>
        <a:off x="0" y="6035565"/>
        <a:ext cx="8861490" cy="9486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A44E4D-E72F-43F5-A655-8E1E98B7926C}" type="datetimeFigureOut">
              <a:rPr lang="it-IT" smtClean="0"/>
              <a:t>08/06/2021</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75835B-1AF3-4113-A773-E49F84211138}" type="slidenum">
              <a:rPr lang="it-IT" smtClean="0"/>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775835B-1AF3-4113-A773-E49F84211138}" type="slidenum">
              <a:rPr lang="it-IT" smtClean="0"/>
              <a:t>3</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a:t>Click to edit Master title style</a:t>
            </a:r>
          </a:p>
        </p:txBody>
      </p:sp>
      <p:sp>
        <p:nvSpPr>
          <p:cNvPr id="3" name="Subtitle 2">
            <a:extLst>
              <a:ext uri="{FF2B5EF4-FFF2-40B4-BE49-F238E27FC236}">
                <a16:creationId xmlns:a16="http://schemas.microsoft.com/office/drawing/2014/main" xmlns=""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5237F11-76DB-4DD9-9747-3F38D05BA0FE}"/>
              </a:ext>
            </a:extLst>
          </p:cNvPr>
          <p:cNvSpPr>
            <a:spLocks noGrp="1"/>
          </p:cNvSpPr>
          <p:nvPr>
            <p:ph type="dt" sz="half" idx="10"/>
          </p:nvPr>
        </p:nvSpPr>
        <p:spPr/>
        <p:txBody>
          <a:bodyPr/>
          <a:lstStyle/>
          <a:p>
            <a:fld id="{11EAACC7-3B3F-47D1-959A-EF58926E955E}" type="datetimeFigureOut">
              <a:rPr lang="en-US" smtClean="0"/>
              <a:pPr/>
              <a:t>6/8/2021</a:t>
            </a:fld>
            <a:endParaRPr lang="en-US"/>
          </a:p>
        </p:txBody>
      </p:sp>
      <p:sp>
        <p:nvSpPr>
          <p:cNvPr id="5" name="Footer Placeholder 4">
            <a:extLst>
              <a:ext uri="{FF2B5EF4-FFF2-40B4-BE49-F238E27FC236}">
                <a16:creationId xmlns:a16="http://schemas.microsoft.com/office/drawing/2014/main" xmlns=""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C10D591-ADCF-4300-8282-72AE357F3D2D}"/>
              </a:ext>
            </a:extLst>
          </p:cNvPr>
          <p:cNvSpPr>
            <a:spLocks noGrp="1"/>
          </p:cNvSpPr>
          <p:nvPr>
            <p:ph type="sldNum" sz="quarter" idx="12"/>
          </p:nvPr>
        </p:nvSpPr>
        <p:spPr/>
        <p:txBody>
          <a:bodyPr/>
          <a:lstStyle/>
          <a:p>
            <a:fld id="{312CC964-A50B-4C29-B4E4-2C30BB34CCF3}" type="slidenum">
              <a:rPr lang="en-US" smtClean="0"/>
              <a:pPr/>
              <a:t>‹N›</a:t>
            </a:fld>
            <a:endParaRPr lang="en-US"/>
          </a:p>
        </p:txBody>
      </p:sp>
    </p:spTree>
    <p:extLst>
      <p:ext uri="{BB962C8B-B14F-4D97-AF65-F5344CB8AC3E}">
        <p14:creationId xmlns:p14="http://schemas.microsoft.com/office/powerpoint/2010/main" xmlns="" val="422615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6B0D493-D1E7-4358-95E9-B5B80A49E603}"/>
              </a:ext>
            </a:extLst>
          </p:cNvPr>
          <p:cNvSpPr>
            <a:spLocks noGrp="1"/>
          </p:cNvSpPr>
          <p:nvPr>
            <p:ph type="dt" sz="half" idx="10"/>
          </p:nvPr>
        </p:nvSpPr>
        <p:spPr/>
        <p:txBody>
          <a:bodyPr/>
          <a:lstStyle/>
          <a:p>
            <a:fld id="{11EAACC7-3B3F-47D1-959A-EF58926E955E}" type="datetimeFigureOut">
              <a:rPr lang="en-US" smtClean="0"/>
              <a:pPr/>
              <a:t>6/8/2021</a:t>
            </a:fld>
            <a:endParaRPr lang="en-US"/>
          </a:p>
        </p:txBody>
      </p:sp>
      <p:sp>
        <p:nvSpPr>
          <p:cNvPr id="5" name="Footer Placeholder 4">
            <a:extLst>
              <a:ext uri="{FF2B5EF4-FFF2-40B4-BE49-F238E27FC236}">
                <a16:creationId xmlns:a16="http://schemas.microsoft.com/office/drawing/2014/main" xmlns=""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D4C3AC2-288D-4FEE-BF80-0EAEDDFAB049}"/>
              </a:ext>
            </a:extLst>
          </p:cNvPr>
          <p:cNvSpPr>
            <a:spLocks noGrp="1"/>
          </p:cNvSpPr>
          <p:nvPr>
            <p:ph type="sldNum" sz="quarter" idx="12"/>
          </p:nvPr>
        </p:nvSpPr>
        <p:spPr/>
        <p:txBody>
          <a:bodyPr/>
          <a:lstStyle/>
          <a:p>
            <a:fld id="{312CC964-A50B-4C29-B4E4-2C30BB34CCF3}" type="slidenum">
              <a:rPr lang="en-US" smtClean="0"/>
              <a:pPr/>
              <a:t>‹N›</a:t>
            </a:fld>
            <a:endParaRPr lang="en-US"/>
          </a:p>
        </p:txBody>
      </p:sp>
    </p:spTree>
    <p:extLst>
      <p:ext uri="{BB962C8B-B14F-4D97-AF65-F5344CB8AC3E}">
        <p14:creationId xmlns:p14="http://schemas.microsoft.com/office/powerpoint/2010/main" xmlns="" val="3237056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FBDA2A4-FD34-4E17-908F-4367B1E644C3}"/>
              </a:ext>
            </a:extLst>
          </p:cNvPr>
          <p:cNvSpPr>
            <a:spLocks noGrp="1"/>
          </p:cNvSpPr>
          <p:nvPr>
            <p:ph type="dt" sz="half" idx="10"/>
          </p:nvPr>
        </p:nvSpPr>
        <p:spPr/>
        <p:txBody>
          <a:bodyPr/>
          <a:lstStyle/>
          <a:p>
            <a:fld id="{11EAACC7-3B3F-47D1-959A-EF58926E955E}" type="datetimeFigureOut">
              <a:rPr lang="en-US" smtClean="0"/>
              <a:pPr/>
              <a:t>6/8/2021</a:t>
            </a:fld>
            <a:endParaRPr lang="en-US"/>
          </a:p>
        </p:txBody>
      </p:sp>
      <p:sp>
        <p:nvSpPr>
          <p:cNvPr id="5" name="Footer Placeholder 4">
            <a:extLst>
              <a:ext uri="{FF2B5EF4-FFF2-40B4-BE49-F238E27FC236}">
                <a16:creationId xmlns:a16="http://schemas.microsoft.com/office/drawing/2014/main" xmlns=""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AA0C4D5-BE1E-4D6A-9196-E0F9E42B2E1E}"/>
              </a:ext>
            </a:extLst>
          </p:cNvPr>
          <p:cNvSpPr>
            <a:spLocks noGrp="1"/>
          </p:cNvSpPr>
          <p:nvPr>
            <p:ph type="sldNum" sz="quarter" idx="12"/>
          </p:nvPr>
        </p:nvSpPr>
        <p:spPr/>
        <p:txBody>
          <a:bodyPr/>
          <a:lstStyle/>
          <a:p>
            <a:fld id="{312CC964-A50B-4C29-B4E4-2C30BB34CCF3}" type="slidenum">
              <a:rPr lang="en-US" smtClean="0"/>
              <a:pPr/>
              <a:t>‹N›</a:t>
            </a:fld>
            <a:endParaRPr lang="en-US"/>
          </a:p>
        </p:txBody>
      </p:sp>
    </p:spTree>
    <p:extLst>
      <p:ext uri="{BB962C8B-B14F-4D97-AF65-F5344CB8AC3E}">
        <p14:creationId xmlns:p14="http://schemas.microsoft.com/office/powerpoint/2010/main" xmlns="" val="1334276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D75558-A264-444E-829B-51AAE6B4BF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5E4A6B-1966-4E57-9FB8-8B111E97BC11}"/>
              </a:ext>
            </a:extLst>
          </p:cNvPr>
          <p:cNvSpPr>
            <a:spLocks noGrp="1"/>
          </p:cNvSpPr>
          <p:nvPr>
            <p:ph type="dt" sz="half" idx="10"/>
          </p:nvPr>
        </p:nvSpPr>
        <p:spPr/>
        <p:txBody>
          <a:bodyPr/>
          <a:lstStyle/>
          <a:p>
            <a:fld id="{11EAACC7-3B3F-47D1-959A-EF58926E955E}" type="datetimeFigureOut">
              <a:rPr lang="en-US" smtClean="0"/>
              <a:pPr/>
              <a:t>6/8/2021</a:t>
            </a:fld>
            <a:endParaRPr lang="en-US"/>
          </a:p>
        </p:txBody>
      </p:sp>
      <p:sp>
        <p:nvSpPr>
          <p:cNvPr id="5" name="Footer Placeholder 4">
            <a:extLst>
              <a:ext uri="{FF2B5EF4-FFF2-40B4-BE49-F238E27FC236}">
                <a16:creationId xmlns:a16="http://schemas.microsoft.com/office/drawing/2014/main" xmlns=""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91F830C-8424-4FAF-A011-605AE1D147FC}"/>
              </a:ext>
            </a:extLst>
          </p:cNvPr>
          <p:cNvSpPr>
            <a:spLocks noGrp="1"/>
          </p:cNvSpPr>
          <p:nvPr>
            <p:ph type="sldNum" sz="quarter" idx="12"/>
          </p:nvPr>
        </p:nvSpPr>
        <p:spPr/>
        <p:txBody>
          <a:bodyPr/>
          <a:lstStyle/>
          <a:p>
            <a:fld id="{312CC964-A50B-4C29-B4E4-2C30BB34CCF3}" type="slidenum">
              <a:rPr lang="en-US" smtClean="0"/>
              <a:pPr/>
              <a:t>‹N›</a:t>
            </a:fld>
            <a:endParaRPr lang="en-US"/>
          </a:p>
        </p:txBody>
      </p:sp>
    </p:spTree>
    <p:extLst>
      <p:ext uri="{BB962C8B-B14F-4D97-AF65-F5344CB8AC3E}">
        <p14:creationId xmlns:p14="http://schemas.microsoft.com/office/powerpoint/2010/main" xmlns="" val="975573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F7C9F8F-EC48-4D16-B4C6-023A7B607BE6}"/>
              </a:ext>
            </a:extLst>
          </p:cNvPr>
          <p:cNvSpPr>
            <a:spLocks noGrp="1"/>
          </p:cNvSpPr>
          <p:nvPr>
            <p:ph type="dt" sz="half" idx="10"/>
          </p:nvPr>
        </p:nvSpPr>
        <p:spPr/>
        <p:txBody>
          <a:bodyPr/>
          <a:lstStyle/>
          <a:p>
            <a:fld id="{11EAACC7-3B3F-47D1-959A-EF58926E955E}" type="datetimeFigureOut">
              <a:rPr lang="en-US" smtClean="0"/>
              <a:pPr/>
              <a:t>6/8/2021</a:t>
            </a:fld>
            <a:endParaRPr lang="en-US"/>
          </a:p>
        </p:txBody>
      </p:sp>
      <p:sp>
        <p:nvSpPr>
          <p:cNvPr id="5" name="Footer Placeholder 4">
            <a:extLst>
              <a:ext uri="{FF2B5EF4-FFF2-40B4-BE49-F238E27FC236}">
                <a16:creationId xmlns:a16="http://schemas.microsoft.com/office/drawing/2014/main" xmlns=""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77D21F1-1A24-43EA-AB09-3024C491E8FB}"/>
              </a:ext>
            </a:extLst>
          </p:cNvPr>
          <p:cNvSpPr>
            <a:spLocks noGrp="1"/>
          </p:cNvSpPr>
          <p:nvPr>
            <p:ph type="sldNum" sz="quarter" idx="12"/>
          </p:nvPr>
        </p:nvSpPr>
        <p:spPr/>
        <p:txBody>
          <a:bodyPr/>
          <a:lstStyle/>
          <a:p>
            <a:fld id="{312CC964-A50B-4C29-B4E4-2C30BB34CCF3}" type="slidenum">
              <a:rPr lang="en-US" smtClean="0"/>
              <a:pPr/>
              <a:t>‹N›</a:t>
            </a:fld>
            <a:endParaRPr lang="en-US"/>
          </a:p>
        </p:txBody>
      </p:sp>
    </p:spTree>
    <p:extLst>
      <p:ext uri="{BB962C8B-B14F-4D97-AF65-F5344CB8AC3E}">
        <p14:creationId xmlns:p14="http://schemas.microsoft.com/office/powerpoint/2010/main" xmlns="" val="1348357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4CFA3AA-3FC1-4B98-8F99-1726F1AC0A38}"/>
              </a:ext>
            </a:extLst>
          </p:cNvPr>
          <p:cNvSpPr>
            <a:spLocks noGrp="1"/>
          </p:cNvSpPr>
          <p:nvPr>
            <p:ph type="dt" sz="half" idx="10"/>
          </p:nvPr>
        </p:nvSpPr>
        <p:spPr/>
        <p:txBody>
          <a:bodyPr/>
          <a:lstStyle/>
          <a:p>
            <a:fld id="{11EAACC7-3B3F-47D1-959A-EF58926E955E}" type="datetimeFigureOut">
              <a:rPr lang="en-US" smtClean="0"/>
              <a:pPr/>
              <a:t>6/8/2021</a:t>
            </a:fld>
            <a:endParaRPr lang="en-US"/>
          </a:p>
        </p:txBody>
      </p:sp>
      <p:sp>
        <p:nvSpPr>
          <p:cNvPr id="6" name="Footer Placeholder 5">
            <a:extLst>
              <a:ext uri="{FF2B5EF4-FFF2-40B4-BE49-F238E27FC236}">
                <a16:creationId xmlns:a16="http://schemas.microsoft.com/office/drawing/2014/main" xmlns=""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27660A2-13C9-4432-A6EB-A4FF3D78F15F}"/>
              </a:ext>
            </a:extLst>
          </p:cNvPr>
          <p:cNvSpPr>
            <a:spLocks noGrp="1"/>
          </p:cNvSpPr>
          <p:nvPr>
            <p:ph type="sldNum" sz="quarter" idx="12"/>
          </p:nvPr>
        </p:nvSpPr>
        <p:spPr/>
        <p:txBody>
          <a:bodyPr/>
          <a:lstStyle/>
          <a:p>
            <a:fld id="{312CC964-A50B-4C29-B4E4-2C30BB34CCF3}" type="slidenum">
              <a:rPr lang="en-US" smtClean="0"/>
              <a:pPr/>
              <a:t>‹N›</a:t>
            </a:fld>
            <a:endParaRPr lang="en-US"/>
          </a:p>
        </p:txBody>
      </p:sp>
    </p:spTree>
    <p:extLst>
      <p:ext uri="{BB962C8B-B14F-4D97-AF65-F5344CB8AC3E}">
        <p14:creationId xmlns:p14="http://schemas.microsoft.com/office/powerpoint/2010/main" xmlns="" val="1638348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C942CFB-FE12-494A-9C41-3CB90F07BDAA}"/>
              </a:ext>
            </a:extLst>
          </p:cNvPr>
          <p:cNvSpPr>
            <a:spLocks noGrp="1"/>
          </p:cNvSpPr>
          <p:nvPr>
            <p:ph type="dt" sz="half" idx="10"/>
          </p:nvPr>
        </p:nvSpPr>
        <p:spPr/>
        <p:txBody>
          <a:bodyPr/>
          <a:lstStyle/>
          <a:p>
            <a:fld id="{11EAACC7-3B3F-47D1-959A-EF58926E955E}" type="datetimeFigureOut">
              <a:rPr lang="en-US" smtClean="0"/>
              <a:pPr/>
              <a:t>6/8/2021</a:t>
            </a:fld>
            <a:endParaRPr lang="en-US"/>
          </a:p>
        </p:txBody>
      </p:sp>
      <p:sp>
        <p:nvSpPr>
          <p:cNvPr id="8" name="Footer Placeholder 7">
            <a:extLst>
              <a:ext uri="{FF2B5EF4-FFF2-40B4-BE49-F238E27FC236}">
                <a16:creationId xmlns:a16="http://schemas.microsoft.com/office/drawing/2014/main" xmlns=""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CF7BB23-7539-4674-8B66-ACEFF94686CE}"/>
              </a:ext>
            </a:extLst>
          </p:cNvPr>
          <p:cNvSpPr>
            <a:spLocks noGrp="1"/>
          </p:cNvSpPr>
          <p:nvPr>
            <p:ph type="sldNum" sz="quarter" idx="12"/>
          </p:nvPr>
        </p:nvSpPr>
        <p:spPr/>
        <p:txBody>
          <a:bodyPr/>
          <a:lstStyle/>
          <a:p>
            <a:fld id="{312CC964-A50B-4C29-B4E4-2C30BB34CCF3}" type="slidenum">
              <a:rPr lang="en-US" smtClean="0"/>
              <a:pPr/>
              <a:t>‹N›</a:t>
            </a:fld>
            <a:endParaRPr lang="en-US"/>
          </a:p>
        </p:txBody>
      </p:sp>
    </p:spTree>
    <p:extLst>
      <p:ext uri="{BB962C8B-B14F-4D97-AF65-F5344CB8AC3E}">
        <p14:creationId xmlns:p14="http://schemas.microsoft.com/office/powerpoint/2010/main" xmlns="" val="2157427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08152BF-92C7-4BF5-A9DB-16A0BF0F5F5D}"/>
              </a:ext>
            </a:extLst>
          </p:cNvPr>
          <p:cNvSpPr>
            <a:spLocks noGrp="1"/>
          </p:cNvSpPr>
          <p:nvPr>
            <p:ph type="dt" sz="half" idx="10"/>
          </p:nvPr>
        </p:nvSpPr>
        <p:spPr/>
        <p:txBody>
          <a:bodyPr/>
          <a:lstStyle/>
          <a:p>
            <a:fld id="{11EAACC7-3B3F-47D1-959A-EF58926E955E}" type="datetimeFigureOut">
              <a:rPr lang="en-US" smtClean="0"/>
              <a:pPr/>
              <a:t>6/8/2021</a:t>
            </a:fld>
            <a:endParaRPr lang="en-US"/>
          </a:p>
        </p:txBody>
      </p:sp>
      <p:sp>
        <p:nvSpPr>
          <p:cNvPr id="4" name="Footer Placeholder 3">
            <a:extLst>
              <a:ext uri="{FF2B5EF4-FFF2-40B4-BE49-F238E27FC236}">
                <a16:creationId xmlns:a16="http://schemas.microsoft.com/office/drawing/2014/main" xmlns=""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FFA96F1-8B8A-4E83-B3C2-E10DE522AD30}"/>
              </a:ext>
            </a:extLst>
          </p:cNvPr>
          <p:cNvSpPr>
            <a:spLocks noGrp="1"/>
          </p:cNvSpPr>
          <p:nvPr>
            <p:ph type="sldNum" sz="quarter" idx="12"/>
          </p:nvPr>
        </p:nvSpPr>
        <p:spPr/>
        <p:txBody>
          <a:bodyPr/>
          <a:lstStyle/>
          <a:p>
            <a:fld id="{312CC964-A50B-4C29-B4E4-2C30BB34CCF3}" type="slidenum">
              <a:rPr lang="en-US" smtClean="0"/>
              <a:pPr/>
              <a:t>‹N›</a:t>
            </a:fld>
            <a:endParaRPr lang="en-US"/>
          </a:p>
        </p:txBody>
      </p:sp>
    </p:spTree>
    <p:extLst>
      <p:ext uri="{BB962C8B-B14F-4D97-AF65-F5344CB8AC3E}">
        <p14:creationId xmlns:p14="http://schemas.microsoft.com/office/powerpoint/2010/main" xmlns="" val="1167033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8031033-9688-463F-9614-47F2F5BC6BF7}"/>
              </a:ext>
            </a:extLst>
          </p:cNvPr>
          <p:cNvSpPr>
            <a:spLocks noGrp="1"/>
          </p:cNvSpPr>
          <p:nvPr>
            <p:ph type="dt" sz="half" idx="10"/>
          </p:nvPr>
        </p:nvSpPr>
        <p:spPr/>
        <p:txBody>
          <a:bodyPr/>
          <a:lstStyle/>
          <a:p>
            <a:fld id="{11EAACC7-3B3F-47D1-959A-EF58926E955E}" type="datetimeFigureOut">
              <a:rPr lang="en-US" smtClean="0"/>
              <a:pPr/>
              <a:t>6/8/2021</a:t>
            </a:fld>
            <a:endParaRPr lang="en-US"/>
          </a:p>
        </p:txBody>
      </p:sp>
      <p:sp>
        <p:nvSpPr>
          <p:cNvPr id="3" name="Footer Placeholder 2">
            <a:extLst>
              <a:ext uri="{FF2B5EF4-FFF2-40B4-BE49-F238E27FC236}">
                <a16:creationId xmlns:a16="http://schemas.microsoft.com/office/drawing/2014/main" xmlns=""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001DA57-8D4E-4075-9460-4F03DF8AABA8}"/>
              </a:ext>
            </a:extLst>
          </p:cNvPr>
          <p:cNvSpPr>
            <a:spLocks noGrp="1"/>
          </p:cNvSpPr>
          <p:nvPr>
            <p:ph type="sldNum" sz="quarter" idx="12"/>
          </p:nvPr>
        </p:nvSpPr>
        <p:spPr/>
        <p:txBody>
          <a:bodyPr/>
          <a:lstStyle/>
          <a:p>
            <a:fld id="{312CC964-A50B-4C29-B4E4-2C30BB34CCF3}" type="slidenum">
              <a:rPr lang="en-US" smtClean="0"/>
              <a:pPr/>
              <a:t>‹N›</a:t>
            </a:fld>
            <a:endParaRPr lang="en-US"/>
          </a:p>
        </p:txBody>
      </p:sp>
    </p:spTree>
    <p:extLst>
      <p:ext uri="{BB962C8B-B14F-4D97-AF65-F5344CB8AC3E}">
        <p14:creationId xmlns:p14="http://schemas.microsoft.com/office/powerpoint/2010/main" xmlns="" val="1938401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400115D-61B3-46D0-B4D3-30C374B526CF}"/>
              </a:ext>
            </a:extLst>
          </p:cNvPr>
          <p:cNvSpPr>
            <a:spLocks noGrp="1"/>
          </p:cNvSpPr>
          <p:nvPr>
            <p:ph type="dt" sz="half" idx="10"/>
          </p:nvPr>
        </p:nvSpPr>
        <p:spPr/>
        <p:txBody>
          <a:bodyPr/>
          <a:lstStyle/>
          <a:p>
            <a:fld id="{11EAACC7-3B3F-47D1-959A-EF58926E955E}" type="datetimeFigureOut">
              <a:rPr lang="en-US" smtClean="0"/>
              <a:pPr/>
              <a:t>6/8/2021</a:t>
            </a:fld>
            <a:endParaRPr lang="en-US"/>
          </a:p>
        </p:txBody>
      </p:sp>
      <p:sp>
        <p:nvSpPr>
          <p:cNvPr id="6" name="Footer Placeholder 5">
            <a:extLst>
              <a:ext uri="{FF2B5EF4-FFF2-40B4-BE49-F238E27FC236}">
                <a16:creationId xmlns:a16="http://schemas.microsoft.com/office/drawing/2014/main" xmlns=""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8B9BCDA-9EF7-4531-8021-AF7B30751516}"/>
              </a:ext>
            </a:extLst>
          </p:cNvPr>
          <p:cNvSpPr>
            <a:spLocks noGrp="1"/>
          </p:cNvSpPr>
          <p:nvPr>
            <p:ph type="sldNum" sz="quarter" idx="12"/>
          </p:nvPr>
        </p:nvSpPr>
        <p:spPr/>
        <p:txBody>
          <a:bodyPr/>
          <a:lstStyle/>
          <a:p>
            <a:fld id="{312CC964-A50B-4C29-B4E4-2C30BB34CCF3}" type="slidenum">
              <a:rPr lang="en-US" smtClean="0"/>
              <a:pPr/>
              <a:t>‹N›</a:t>
            </a:fld>
            <a:endParaRPr lang="en-US"/>
          </a:p>
        </p:txBody>
      </p:sp>
    </p:spTree>
    <p:extLst>
      <p:ext uri="{BB962C8B-B14F-4D97-AF65-F5344CB8AC3E}">
        <p14:creationId xmlns:p14="http://schemas.microsoft.com/office/powerpoint/2010/main" xmlns="" val="159384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ABFF4C5-82A8-4AD8-B7E2-2882F657683C}"/>
              </a:ext>
            </a:extLst>
          </p:cNvPr>
          <p:cNvSpPr>
            <a:spLocks noGrp="1"/>
          </p:cNvSpPr>
          <p:nvPr>
            <p:ph type="dt" sz="half" idx="10"/>
          </p:nvPr>
        </p:nvSpPr>
        <p:spPr/>
        <p:txBody>
          <a:bodyPr/>
          <a:lstStyle/>
          <a:p>
            <a:fld id="{11EAACC7-3B3F-47D1-959A-EF58926E955E}" type="datetimeFigureOut">
              <a:rPr lang="en-US" smtClean="0"/>
              <a:pPr/>
              <a:t>6/8/2021</a:t>
            </a:fld>
            <a:endParaRPr lang="en-US"/>
          </a:p>
        </p:txBody>
      </p:sp>
      <p:sp>
        <p:nvSpPr>
          <p:cNvPr id="6" name="Footer Placeholder 5">
            <a:extLst>
              <a:ext uri="{FF2B5EF4-FFF2-40B4-BE49-F238E27FC236}">
                <a16:creationId xmlns:a16="http://schemas.microsoft.com/office/drawing/2014/main" xmlns=""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F24BD4C-7149-44BF-8150-F72CAA95A56D}"/>
              </a:ext>
            </a:extLst>
          </p:cNvPr>
          <p:cNvSpPr>
            <a:spLocks noGrp="1"/>
          </p:cNvSpPr>
          <p:nvPr>
            <p:ph type="sldNum" sz="quarter" idx="12"/>
          </p:nvPr>
        </p:nvSpPr>
        <p:spPr/>
        <p:txBody>
          <a:bodyPr/>
          <a:lstStyle/>
          <a:p>
            <a:fld id="{312CC964-A50B-4C29-B4E4-2C30BB34CCF3}" type="slidenum">
              <a:rPr lang="en-US" smtClean="0"/>
              <a:pPr/>
              <a:t>‹N›</a:t>
            </a:fld>
            <a:endParaRPr lang="en-US"/>
          </a:p>
        </p:txBody>
      </p:sp>
    </p:spTree>
    <p:extLst>
      <p:ext uri="{BB962C8B-B14F-4D97-AF65-F5344CB8AC3E}">
        <p14:creationId xmlns:p14="http://schemas.microsoft.com/office/powerpoint/2010/main" xmlns="" val="2321340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xmlns=""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xmlns=""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11EAACC7-3B3F-47D1-959A-EF58926E955E}" type="datetimeFigureOut">
              <a:rPr lang="en-US" smtClean="0"/>
              <a:pPr/>
              <a:t>6/8/2021</a:t>
            </a:fld>
            <a:endParaRPr lang="en-US"/>
          </a:p>
        </p:txBody>
      </p:sp>
      <p:sp>
        <p:nvSpPr>
          <p:cNvPr id="5" name="Footer Placeholder 4">
            <a:extLst>
              <a:ext uri="{FF2B5EF4-FFF2-40B4-BE49-F238E27FC236}">
                <a16:creationId xmlns:a16="http://schemas.microsoft.com/office/drawing/2014/main" xmlns=""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a:p>
        </p:txBody>
      </p:sp>
      <p:sp>
        <p:nvSpPr>
          <p:cNvPr id="6" name="Slide Number Placeholder 5">
            <a:extLst>
              <a:ext uri="{FF2B5EF4-FFF2-40B4-BE49-F238E27FC236}">
                <a16:creationId xmlns:a16="http://schemas.microsoft.com/office/drawing/2014/main" xmlns=""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pPr/>
              <a:t>‹N›</a:t>
            </a:fld>
            <a:endParaRPr lang="en-US"/>
          </a:p>
        </p:txBody>
      </p:sp>
    </p:spTree>
    <p:extLst>
      <p:ext uri="{BB962C8B-B14F-4D97-AF65-F5344CB8AC3E}">
        <p14:creationId xmlns:p14="http://schemas.microsoft.com/office/powerpoint/2010/main" xmlns="" val="1972958126"/>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federos1969.blogspot.com/2010/01/el-vuelo-del-colibri-un-cuento-de-3060.html" TargetMode="External"/><Relationship Id="rId2" Type="http://schemas.openxmlformats.org/officeDocument/2006/relationships/slideLayout" Target="../slideLayouts/slideLayout1.xml"/><Relationship Id="rId1" Type="http://schemas.openxmlformats.org/officeDocument/2006/relationships/video" Target="../media/media1.mp4"/><Relationship Id="rId6" Type="http://schemas.openxmlformats.org/officeDocument/2006/relationships/image" Target="../media/image3.jpeg"/><Relationship Id="rId5" Type="http://schemas.openxmlformats.org/officeDocument/2006/relationships/image" Target="../media/image2.jpeg"/><Relationship Id="rId4" Type="http://schemas.microsoft.com/office/2007/relationships/media" Target="../media/media1.mp4"/></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hyperlink" Target="https://it.wikipedia.org/wiki/Mellisuga_helenae" TargetMode="External"/><Relationship Id="rId13" Type="http://schemas.openxmlformats.org/officeDocument/2006/relationships/hyperlink" Target="https://it.wikipedia.org/wiki/Becco" TargetMode="External"/><Relationship Id="rId3" Type="http://schemas.openxmlformats.org/officeDocument/2006/relationships/image" Target="../media/image7.jpeg"/><Relationship Id="rId7" Type="http://schemas.openxmlformats.org/officeDocument/2006/relationships/hyperlink" Target="https://it.wikipedia.org/w/index.php?title=Phaethornis_ruber&amp;action=edit&amp;redlink=1" TargetMode="External"/><Relationship Id="rId12" Type="http://schemas.openxmlformats.org/officeDocument/2006/relationships/hyperlink" Target="https://it.wikipedia.org/wiki/Prisma" TargetMode="External"/><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hyperlink" Target="https://it.wikipedia.org/wiki/Grammo" TargetMode="External"/><Relationship Id="rId11" Type="http://schemas.openxmlformats.org/officeDocument/2006/relationships/hyperlink" Target="https://it.wikipedia.org/wiki/Piumaggio" TargetMode="External"/><Relationship Id="rId5" Type="http://schemas.openxmlformats.org/officeDocument/2006/relationships/hyperlink" Target="https://it.wikipedia.org/w/index.php?title=Trochilidae&amp;action=edit&amp;section=1" TargetMode="External"/><Relationship Id="rId15" Type="http://schemas.openxmlformats.org/officeDocument/2006/relationships/hyperlink" Target="https://it.wikipedia.org/wiki/Dimorfismo_sessuale" TargetMode="External"/><Relationship Id="rId10" Type="http://schemas.openxmlformats.org/officeDocument/2006/relationships/hyperlink" Target="https://it.wikipedia.org/wiki/Trochilidae#cite_note-AD-2" TargetMode="External"/><Relationship Id="rId4" Type="http://schemas.openxmlformats.org/officeDocument/2006/relationships/hyperlink" Target="https://it.wikipedia.org/w/index.php?title=Trochilidae&amp;veaction=edit&amp;section=1" TargetMode="External"/><Relationship Id="rId9" Type="http://schemas.openxmlformats.org/officeDocument/2006/relationships/hyperlink" Target="https://it.wikipedia.org/wiki/Patagona_gigas" TargetMode="External"/><Relationship Id="rId14" Type="http://schemas.openxmlformats.org/officeDocument/2006/relationships/hyperlink" Target="https://it.wikipedia.org/wiki/Ala_(zoologia)"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3.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15">
            <a:extLst>
              <a:ext uri="{FF2B5EF4-FFF2-40B4-BE49-F238E27FC236}">
                <a16:creationId xmlns:a16="http://schemas.microsoft.com/office/drawing/2014/main" xmlns="" id="{2B78D151-52A1-46B3-8374-570DA802E9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ctrTitle"/>
          </p:nvPr>
        </p:nvSpPr>
        <p:spPr>
          <a:xfrm>
            <a:off x="859288" y="1502018"/>
            <a:ext cx="5334578" cy="3538131"/>
          </a:xfrm>
        </p:spPr>
        <p:txBody>
          <a:bodyPr>
            <a:normAutofit/>
          </a:bodyPr>
          <a:lstStyle/>
          <a:p>
            <a:pPr algn="l"/>
            <a:r>
              <a:rPr lang="de-DE" sz="6000">
                <a:latin typeface="MS Mincho"/>
                <a:ea typeface="MS Mincho"/>
              </a:rPr>
              <a:t>Il </a:t>
            </a:r>
            <a:r>
              <a:rPr lang="de-DE" sz="6000">
                <a:latin typeface="Comic Sans MS"/>
                <a:ea typeface="MS Mincho"/>
              </a:rPr>
              <a:t>colibrì</a:t>
            </a:r>
            <a:endParaRPr lang="de-DE" sz="6000"/>
          </a:p>
        </p:txBody>
      </p:sp>
      <p:sp>
        <p:nvSpPr>
          <p:cNvPr id="33" name="Rectangle 13">
            <a:extLst>
              <a:ext uri="{FF2B5EF4-FFF2-40B4-BE49-F238E27FC236}">
                <a16:creationId xmlns:a16="http://schemas.microsoft.com/office/drawing/2014/main" xmlns="" id="{32A23D09-2DDD-4F48-A801-BF24A8F09C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6470084" y="1136084"/>
            <a:ext cx="6871832" cy="4572001"/>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4647063 h 6858000"/>
              <a:gd name="connsiteX4" fmla="*/ 0 w 12192000"/>
              <a:gd name="connsiteY4"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080078 h 6858000"/>
              <a:gd name="connsiteX4" fmla="*/ 0 w 12192000"/>
              <a:gd name="connsiteY4" fmla="*/ 0 h 6858000"/>
              <a:gd name="connsiteX0" fmla="*/ 0 w 12192000"/>
              <a:gd name="connsiteY0" fmla="*/ 0 h 6080078"/>
              <a:gd name="connsiteX1" fmla="*/ 12192000 w 12192000"/>
              <a:gd name="connsiteY1" fmla="*/ 0 h 6080078"/>
              <a:gd name="connsiteX2" fmla="*/ 11905397 w 12192000"/>
              <a:gd name="connsiteY2" fmla="*/ 1890215 h 6080078"/>
              <a:gd name="connsiteX3" fmla="*/ 0 w 12192000"/>
              <a:gd name="connsiteY3" fmla="*/ 6080078 h 6080078"/>
              <a:gd name="connsiteX4" fmla="*/ 0 w 12192000"/>
              <a:gd name="connsiteY4" fmla="*/ 0 h 6080078"/>
              <a:gd name="connsiteX0" fmla="*/ 0 w 12192000"/>
              <a:gd name="connsiteY0" fmla="*/ 0 h 6080078"/>
              <a:gd name="connsiteX1" fmla="*/ 12192000 w 12192000"/>
              <a:gd name="connsiteY1" fmla="*/ 0 h 6080078"/>
              <a:gd name="connsiteX2" fmla="*/ 12178353 w 12192000"/>
              <a:gd name="connsiteY2" fmla="*/ 1862920 h 6080078"/>
              <a:gd name="connsiteX3" fmla="*/ 0 w 12192000"/>
              <a:gd name="connsiteY3" fmla="*/ 6080078 h 6080078"/>
              <a:gd name="connsiteX4" fmla="*/ 0 w 12192000"/>
              <a:gd name="connsiteY4" fmla="*/ 0 h 6080078"/>
              <a:gd name="connsiteX0" fmla="*/ 0 w 12192000"/>
              <a:gd name="connsiteY0" fmla="*/ 0 h 4807869"/>
              <a:gd name="connsiteX1" fmla="*/ 12192000 w 12192000"/>
              <a:gd name="connsiteY1" fmla="*/ 0 h 4807869"/>
              <a:gd name="connsiteX2" fmla="*/ 12178353 w 12192000"/>
              <a:gd name="connsiteY2" fmla="*/ 1862920 h 4807869"/>
              <a:gd name="connsiteX3" fmla="*/ 0 w 12192000"/>
              <a:gd name="connsiteY3" fmla="*/ 4807869 h 4807869"/>
              <a:gd name="connsiteX4" fmla="*/ 0 w 12192000"/>
              <a:gd name="connsiteY4" fmla="*/ 0 h 4807869"/>
              <a:gd name="connsiteX0" fmla="*/ 0 w 12192000"/>
              <a:gd name="connsiteY0" fmla="*/ 0 h 4807869"/>
              <a:gd name="connsiteX1" fmla="*/ 12192000 w 12192000"/>
              <a:gd name="connsiteY1" fmla="*/ 0 h 4807869"/>
              <a:gd name="connsiteX2" fmla="*/ 12178353 w 12192000"/>
              <a:gd name="connsiteY2" fmla="*/ 2673953 h 4807869"/>
              <a:gd name="connsiteX3" fmla="*/ 0 w 12192000"/>
              <a:gd name="connsiteY3" fmla="*/ 4807869 h 4807869"/>
              <a:gd name="connsiteX4" fmla="*/ 0 w 12192000"/>
              <a:gd name="connsiteY4" fmla="*/ 0 h 4807869"/>
              <a:gd name="connsiteX0" fmla="*/ 0 w 12192000"/>
              <a:gd name="connsiteY0" fmla="*/ 0 h 4807869"/>
              <a:gd name="connsiteX1" fmla="*/ 12192000 w 12192000"/>
              <a:gd name="connsiteY1" fmla="*/ 0 h 4807869"/>
              <a:gd name="connsiteX2" fmla="*/ 12178355 w 12192000"/>
              <a:gd name="connsiteY2" fmla="*/ 2942477 h 4807869"/>
              <a:gd name="connsiteX3" fmla="*/ 0 w 12192000"/>
              <a:gd name="connsiteY3" fmla="*/ 4807869 h 4807869"/>
              <a:gd name="connsiteX4" fmla="*/ 0 w 12192000"/>
              <a:gd name="connsiteY4" fmla="*/ 0 h 4807869"/>
              <a:gd name="connsiteX0" fmla="*/ 0 w 12192000"/>
              <a:gd name="connsiteY0" fmla="*/ 0 h 4692789"/>
              <a:gd name="connsiteX1" fmla="*/ 12192000 w 12192000"/>
              <a:gd name="connsiteY1" fmla="*/ 0 h 4692789"/>
              <a:gd name="connsiteX2" fmla="*/ 12178355 w 12192000"/>
              <a:gd name="connsiteY2" fmla="*/ 2942477 h 4692789"/>
              <a:gd name="connsiteX3" fmla="*/ 1 w 12192000"/>
              <a:gd name="connsiteY3" fmla="*/ 4692789 h 4692789"/>
              <a:gd name="connsiteX4" fmla="*/ 0 w 12192000"/>
              <a:gd name="connsiteY4" fmla="*/ 0 h 4692789"/>
              <a:gd name="connsiteX0" fmla="*/ 0 w 12192000"/>
              <a:gd name="connsiteY0" fmla="*/ 0 h 4577707"/>
              <a:gd name="connsiteX1" fmla="*/ 12192000 w 12192000"/>
              <a:gd name="connsiteY1" fmla="*/ 0 h 4577707"/>
              <a:gd name="connsiteX2" fmla="*/ 12178355 w 12192000"/>
              <a:gd name="connsiteY2" fmla="*/ 2942477 h 4577707"/>
              <a:gd name="connsiteX3" fmla="*/ 2 w 12192000"/>
              <a:gd name="connsiteY3" fmla="*/ 4577707 h 4577707"/>
              <a:gd name="connsiteX4" fmla="*/ 0 w 12192000"/>
              <a:gd name="connsiteY4" fmla="*/ 0 h 4577707"/>
              <a:gd name="connsiteX0" fmla="*/ 0 w 12192000"/>
              <a:gd name="connsiteY0" fmla="*/ 0 h 4594806"/>
              <a:gd name="connsiteX1" fmla="*/ 12192000 w 12192000"/>
              <a:gd name="connsiteY1" fmla="*/ 0 h 4594806"/>
              <a:gd name="connsiteX2" fmla="*/ 12178355 w 12192000"/>
              <a:gd name="connsiteY2" fmla="*/ 2942477 h 4594806"/>
              <a:gd name="connsiteX3" fmla="*/ 2 w 12192000"/>
              <a:gd name="connsiteY3" fmla="*/ 4594806 h 4594806"/>
              <a:gd name="connsiteX4" fmla="*/ 0 w 12192000"/>
              <a:gd name="connsiteY4" fmla="*/ 0 h 4594806"/>
              <a:gd name="connsiteX0" fmla="*/ 0 w 12216590"/>
              <a:gd name="connsiteY0" fmla="*/ 0 h 4594806"/>
              <a:gd name="connsiteX1" fmla="*/ 12192000 w 12216590"/>
              <a:gd name="connsiteY1" fmla="*/ 0 h 4594806"/>
              <a:gd name="connsiteX2" fmla="*/ 12216163 w 12216590"/>
              <a:gd name="connsiteY2" fmla="*/ 2942477 h 4594806"/>
              <a:gd name="connsiteX3" fmla="*/ 2 w 12216590"/>
              <a:gd name="connsiteY3" fmla="*/ 4594806 h 4594806"/>
              <a:gd name="connsiteX4" fmla="*/ 0 w 12216590"/>
              <a:gd name="connsiteY4" fmla="*/ 0 h 459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590" h="4594806">
                <a:moveTo>
                  <a:pt x="0" y="0"/>
                </a:moveTo>
                <a:lnTo>
                  <a:pt x="12192000" y="0"/>
                </a:lnTo>
                <a:cubicBezTo>
                  <a:pt x="12187452" y="980826"/>
                  <a:pt x="12220711" y="1961651"/>
                  <a:pt x="12216163" y="2942477"/>
                </a:cubicBezTo>
                <a:lnTo>
                  <a:pt x="2" y="4594806"/>
                </a:lnTo>
                <a:cubicBezTo>
                  <a:pt x="2" y="3030543"/>
                  <a:pt x="0" y="1564263"/>
                  <a:pt x="0" y="0"/>
                </a:cubicBez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19">
            <a:extLst>
              <a:ext uri="{FF2B5EF4-FFF2-40B4-BE49-F238E27FC236}">
                <a16:creationId xmlns:a16="http://schemas.microsoft.com/office/drawing/2014/main" xmlns="" id="{E8D03183-904B-4581-A052-001FEC81C81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flipV="1">
            <a:off x="3219796" y="0"/>
            <a:ext cx="8972204" cy="227086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Sottotitolo 2"/>
          <p:cNvSpPr>
            <a:spLocks noGrp="1"/>
          </p:cNvSpPr>
          <p:nvPr>
            <p:ph type="subTitle" idx="1"/>
          </p:nvPr>
        </p:nvSpPr>
        <p:spPr>
          <a:xfrm>
            <a:off x="1056844" y="464229"/>
            <a:ext cx="4448606" cy="1503454"/>
          </a:xfrm>
        </p:spPr>
        <p:txBody>
          <a:bodyPr anchor="ctr">
            <a:normAutofit/>
          </a:bodyPr>
          <a:lstStyle/>
          <a:p>
            <a:pPr algn="l"/>
            <a:r>
              <a:rPr lang="de-DE" dirty="0" err="1" smtClean="0"/>
              <a:t>Classe</a:t>
            </a:r>
            <a:r>
              <a:rPr lang="de-DE" dirty="0" smtClean="0"/>
              <a:t> 4°d </a:t>
            </a:r>
          </a:p>
          <a:p>
            <a:pPr algn="l"/>
            <a:r>
              <a:rPr lang="de-DE" dirty="0" err="1" smtClean="0"/>
              <a:t>maestragiuvaannamaria</a:t>
            </a:r>
            <a:endParaRPr lang="de-DE" dirty="0"/>
          </a:p>
        </p:txBody>
      </p:sp>
      <p:pic>
        <p:nvPicPr>
          <p:cNvPr id="5" name="Immagine 5" descr="Diadema purpureo">
            <a:extLst>
              <a:ext uri="{FF2B5EF4-FFF2-40B4-BE49-F238E27FC236}">
                <a16:creationId xmlns:a16="http://schemas.microsoft.com/office/drawing/2014/main" xmlns="" id="{0C1F4279-A6D7-4F17-97D8-A96C22FC4EB0}"/>
              </a:ext>
            </a:extLst>
          </p:cNvPr>
          <p:cNvPicPr>
            <a:picLocks noChangeAspect="1"/>
          </p:cNvPicPr>
          <p:nvPr/>
        </p:nvPicPr>
        <p:blipFill>
          <a:blip r:embed="rId3" cstate="print"/>
          <a:stretch>
            <a:fillRect/>
          </a:stretch>
        </p:blipFill>
        <p:spPr>
          <a:xfrm>
            <a:off x="7567580" y="533400"/>
            <a:ext cx="4095298" cy="2733612"/>
          </a:xfrm>
          <a:prstGeom prst="rect">
            <a:avLst/>
          </a:prstGeom>
        </p:spPr>
      </p:pic>
      <p:pic>
        <p:nvPicPr>
          <p:cNvPr id="4" name="Picture 3">
            <a:extLst>
              <a:ext uri="{FF2B5EF4-FFF2-40B4-BE49-F238E27FC236}">
                <a16:creationId xmlns:a16="http://schemas.microsoft.com/office/drawing/2014/main" xmlns="" id="{28AB120D-22C3-4D30-BB67-2CDCB089BB53}"/>
              </a:ext>
            </a:extLst>
          </p:cNvPr>
          <p:cNvPicPr>
            <a:picLocks noChangeAspect="1"/>
          </p:cNvPicPr>
          <p:nvPr>
            <a:videoFile r:link="rId1"/>
            <p:extLst>
              <p:ext uri="{DAA4B4D4-6D71-4841-9C94-3DE7FCFB9230}">
                <p14:media xmlns:p14="http://schemas.microsoft.com/office/powerpoint/2010/main" xmlns="" r:embed="rId4"/>
              </p:ext>
            </p:extLst>
          </p:nvPr>
        </p:nvPicPr>
        <p:blipFill rotWithShape="1">
          <a:blip r:embed="rId5" cstate="print"/>
          <a:stretch/>
        </p:blipFill>
        <p:spPr>
          <a:xfrm>
            <a:off x="7147375" y="3687808"/>
            <a:ext cx="4515504" cy="2539971"/>
          </a:xfrm>
          <a:prstGeom prst="rect">
            <a:avLst/>
          </a:prstGeom>
        </p:spPr>
        <p:style>
          <a:lnRef idx="1">
            <a:schemeClr val="accent3"/>
          </a:lnRef>
          <a:fillRef idx="3">
            <a:schemeClr val="accent3"/>
          </a:fillRef>
          <a:effectRef idx="2">
            <a:schemeClr val="accent3"/>
          </a:effectRef>
          <a:fontRef idx="minor">
            <a:schemeClr val="lt1"/>
          </a:fontRef>
        </p:style>
      </p:pic>
      <p:sp>
        <p:nvSpPr>
          <p:cNvPr id="36" name="CasellaDiTesto 35">
            <a:extLst>
              <a:ext uri="{FF2B5EF4-FFF2-40B4-BE49-F238E27FC236}">
                <a16:creationId xmlns:a16="http://schemas.microsoft.com/office/drawing/2014/main" xmlns="" id="{6B839B17-493A-4657-88A7-37E26A86BA83}"/>
              </a:ext>
            </a:extLst>
          </p:cNvPr>
          <p:cNvSpPr txBox="1"/>
          <p:nvPr/>
        </p:nvSpPr>
        <p:spPr>
          <a:xfrm>
            <a:off x="4061178" y="304517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37" name="Immagine 37" descr="Immagine che contiene giallo, uccello, colibrì&#10;&#10;Descrizione generata automaticamente">
            <a:extLst>
              <a:ext uri="{FF2B5EF4-FFF2-40B4-BE49-F238E27FC236}">
                <a16:creationId xmlns:a16="http://schemas.microsoft.com/office/drawing/2014/main" xmlns="" id="{8D9C5A64-3EC1-4925-B7AC-972A6914F313}"/>
              </a:ext>
            </a:extLst>
          </p:cNvPr>
          <p:cNvPicPr>
            <a:picLocks noChangeAspect="1"/>
          </p:cNvPicPr>
          <p:nvPr/>
        </p:nvPicPr>
        <p:blipFill>
          <a:blip r:embed="rId6" cstate="print">
            <a:extLst>
              <a:ext uri="{837473B0-CC2E-450A-ABE3-18F120FF3D39}">
                <a1611:picAttrSrcUrl xmlns:a1611="http://schemas.microsoft.com/office/drawing/2016/11/main" xmlns="" r:id="rId7"/>
              </a:ext>
            </a:extLst>
          </a:blip>
          <a:stretch>
            <a:fillRect/>
          </a:stretch>
        </p:blipFill>
        <p:spPr>
          <a:xfrm>
            <a:off x="7151511" y="3624727"/>
            <a:ext cx="4521198" cy="2628321"/>
          </a:xfrm>
          <a:prstGeom prst="rect">
            <a:avLst/>
          </a:prstGeom>
        </p:spPr>
      </p:pic>
      <p:sp>
        <p:nvSpPr>
          <p:cNvPr id="38" name="CasellaDiTesto 37">
            <a:extLst>
              <a:ext uri="{FF2B5EF4-FFF2-40B4-BE49-F238E27FC236}">
                <a16:creationId xmlns:a16="http://schemas.microsoft.com/office/drawing/2014/main" xmlns="" id="{848FB60E-21B7-4631-9C83-83E5ABAF69E5}"/>
              </a:ext>
            </a:extLst>
          </p:cNvPr>
          <p:cNvSpPr txBox="1"/>
          <p:nvPr/>
        </p:nvSpPr>
        <p:spPr>
          <a:xfrm>
            <a:off x="7109178" y="6069895"/>
            <a:ext cx="4563532" cy="345722"/>
          </a:xfrm>
          <a:prstGeom prst="rect">
            <a:avLst/>
          </a:prstGeom>
        </p:spPr>
        <p:txBody>
          <a:bodyPr lIns="91440" tIns="45720" rIns="91440" bIns="45720" anchor="t">
            <a:normAutofit fontScale="92500" lnSpcReduction="10000"/>
          </a:bodyPr>
          <a:lstStyle/>
          <a:p>
            <a:r>
              <a:rPr lang="en-US"/>
              <a:t>.</a:t>
            </a:r>
          </a:p>
        </p:txBody>
      </p:sp>
    </p:spTree>
    <p:extLst>
      <p:ext uri="{BB962C8B-B14F-4D97-AF65-F5344CB8AC3E}">
        <p14:creationId xmlns:p14="http://schemas.microsoft.com/office/powerpoint/2010/main" xmlns="" val="3962583941"/>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7" name="Rectangle 226">
            <a:extLst>
              <a:ext uri="{FF2B5EF4-FFF2-40B4-BE49-F238E27FC236}">
                <a16:creationId xmlns:a16="http://schemas.microsoft.com/office/drawing/2014/main" xmlns="" id="{D6309531-94CD-4CF6-AACE-80EC085E0F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0D442F0E-CDC8-492E-902B-2EF4F4E50A42}"/>
              </a:ext>
            </a:extLst>
          </p:cNvPr>
          <p:cNvSpPr>
            <a:spLocks noGrp="1"/>
          </p:cNvSpPr>
          <p:nvPr>
            <p:ph type="title"/>
          </p:nvPr>
        </p:nvSpPr>
        <p:spPr>
          <a:xfrm>
            <a:off x="133001" y="913063"/>
            <a:ext cx="3257532" cy="2572021"/>
          </a:xfrm>
        </p:spPr>
        <p:txBody>
          <a:bodyPr vert="horz" lIns="91440" tIns="45720" rIns="91440" bIns="45720" rtlCol="0">
            <a:normAutofit/>
          </a:bodyPr>
          <a:lstStyle/>
          <a:p>
            <a:r>
              <a:rPr lang="en-US" sz="3200"/>
              <a:t>La </a:t>
            </a:r>
            <a:r>
              <a:rPr lang="en-US" sz="3200" err="1"/>
              <a:t>metamorfosi</a:t>
            </a:r>
            <a:r>
              <a:rPr lang="en-US" sz="3200"/>
              <a:t> del </a:t>
            </a:r>
            <a:r>
              <a:rPr lang="en-US" sz="3200" err="1"/>
              <a:t>colibrì</a:t>
            </a:r>
            <a:endParaRPr lang="en-US" sz="3200"/>
          </a:p>
        </p:txBody>
      </p:sp>
      <p:cxnSp>
        <p:nvCxnSpPr>
          <p:cNvPr id="229" name="Straight Connector 228">
            <a:extLst>
              <a:ext uri="{FF2B5EF4-FFF2-40B4-BE49-F238E27FC236}">
                <a16:creationId xmlns:a16="http://schemas.microsoft.com/office/drawing/2014/main" xmlns="" id="{F75BF611-D2A5-4454-8C47-95B0BC42284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56" name="CasellaDiTesto 155">
            <a:extLst>
              <a:ext uri="{FF2B5EF4-FFF2-40B4-BE49-F238E27FC236}">
                <a16:creationId xmlns:a16="http://schemas.microsoft.com/office/drawing/2014/main" xmlns="" id="{07BC9C3B-2712-4BFE-945C-C26A8457E60F}"/>
              </a:ext>
            </a:extLst>
          </p:cNvPr>
          <p:cNvSpPr txBox="1"/>
          <p:nvPr/>
        </p:nvSpPr>
        <p:spPr>
          <a:xfrm>
            <a:off x="6093178" y="171873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it-IT"/>
          </a:p>
        </p:txBody>
      </p:sp>
      <p:graphicFrame>
        <p:nvGraphicFramePr>
          <p:cNvPr id="214" name="CasellaDiTesto 156">
            <a:extLst>
              <a:ext uri="{FF2B5EF4-FFF2-40B4-BE49-F238E27FC236}">
                <a16:creationId xmlns:a16="http://schemas.microsoft.com/office/drawing/2014/main" xmlns="" id="{17438F3C-EC9A-4C7A-A871-C1D5E9C57643}"/>
              </a:ext>
            </a:extLst>
          </p:cNvPr>
          <p:cNvGraphicFramePr/>
          <p:nvPr>
            <p:extLst>
              <p:ext uri="{D42A27DB-BD31-4B8C-83A1-F6EECF244321}">
                <p14:modId xmlns:p14="http://schemas.microsoft.com/office/powerpoint/2010/main" xmlns="" val="583938486"/>
              </p:ext>
            </p:extLst>
          </p:nvPr>
        </p:nvGraphicFramePr>
        <p:xfrm>
          <a:off x="3388850" y="-74447"/>
          <a:ext cx="8861490" cy="7137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749841984"/>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F6E349F-13EF-49BB-B93C-5A2C0FE11001}"/>
              </a:ext>
            </a:extLst>
          </p:cNvPr>
          <p:cNvSpPr>
            <a:spLocks noGrp="1"/>
          </p:cNvSpPr>
          <p:nvPr>
            <p:ph type="title"/>
          </p:nvPr>
        </p:nvSpPr>
        <p:spPr>
          <a:xfrm>
            <a:off x="760176" y="423080"/>
            <a:ext cx="3932237" cy="781335"/>
          </a:xfrm>
        </p:spPr>
        <p:txBody>
          <a:bodyPr/>
          <a:lstStyle/>
          <a:p>
            <a:r>
              <a:rPr lang="it-IT"/>
              <a:t>Fasi di colibrì</a:t>
            </a:r>
          </a:p>
        </p:txBody>
      </p:sp>
      <p:sp>
        <p:nvSpPr>
          <p:cNvPr id="4" name="Segnaposto testo 3">
            <a:extLst>
              <a:ext uri="{FF2B5EF4-FFF2-40B4-BE49-F238E27FC236}">
                <a16:creationId xmlns:a16="http://schemas.microsoft.com/office/drawing/2014/main" xmlns="" id="{B5D60342-30B4-4673-8E70-ECA96B25C47C}"/>
              </a:ext>
            </a:extLst>
          </p:cNvPr>
          <p:cNvSpPr>
            <a:spLocks noGrp="1"/>
          </p:cNvSpPr>
          <p:nvPr>
            <p:ph type="body" sz="half" idx="2"/>
          </p:nvPr>
        </p:nvSpPr>
        <p:spPr>
          <a:xfrm>
            <a:off x="5237799" y="1068535"/>
            <a:ext cx="3932237" cy="4232394"/>
          </a:xfrm>
        </p:spPr>
        <p:txBody>
          <a:bodyPr vert="horz" lIns="91440" tIns="45720" rIns="91440" bIns="45720" rtlCol="0" anchor="t">
            <a:normAutofit/>
          </a:bodyPr>
          <a:lstStyle/>
          <a:p>
            <a:endParaRPr lang="it-IT"/>
          </a:p>
          <a:p>
            <a:endParaRPr lang="it-IT"/>
          </a:p>
        </p:txBody>
      </p:sp>
      <p:sp>
        <p:nvSpPr>
          <p:cNvPr id="6" name="CasellaDiTesto 5">
            <a:extLst>
              <a:ext uri="{FF2B5EF4-FFF2-40B4-BE49-F238E27FC236}">
                <a16:creationId xmlns:a16="http://schemas.microsoft.com/office/drawing/2014/main" xmlns="" id="{DE616BC6-A1CE-45DB-BA9A-42A7F9E85607}"/>
              </a:ext>
            </a:extLst>
          </p:cNvPr>
          <p:cNvSpPr txBox="1"/>
          <p:nvPr/>
        </p:nvSpPr>
        <p:spPr>
          <a:xfrm>
            <a:off x="5954295" y="2077453"/>
            <a:ext cx="28501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it-IT"/>
          </a:p>
        </p:txBody>
      </p:sp>
      <p:pic>
        <p:nvPicPr>
          <p:cNvPr id="7" name="Immagine 7" descr="Immagine che contiene colibrì, uccello&#10;&#10;Descrizione generata automaticamente">
            <a:extLst>
              <a:ext uri="{FF2B5EF4-FFF2-40B4-BE49-F238E27FC236}">
                <a16:creationId xmlns:a16="http://schemas.microsoft.com/office/drawing/2014/main" xmlns="" id="{AFC74F1B-94A1-4C43-B657-57B9C6F017CB}"/>
              </a:ext>
            </a:extLst>
          </p:cNvPr>
          <p:cNvPicPr>
            <a:picLocks noChangeAspect="1"/>
          </p:cNvPicPr>
          <p:nvPr/>
        </p:nvPicPr>
        <p:blipFill>
          <a:blip r:embed="rId3" cstate="print"/>
          <a:stretch>
            <a:fillRect/>
          </a:stretch>
        </p:blipFill>
        <p:spPr>
          <a:xfrm>
            <a:off x="189248" y="1595855"/>
            <a:ext cx="3979611" cy="3639552"/>
          </a:xfrm>
          <a:prstGeom prst="rect">
            <a:avLst/>
          </a:prstGeom>
        </p:spPr>
      </p:pic>
      <p:sp>
        <p:nvSpPr>
          <p:cNvPr id="10" name="CasellaDiTesto 9">
            <a:extLst>
              <a:ext uri="{FF2B5EF4-FFF2-40B4-BE49-F238E27FC236}">
                <a16:creationId xmlns:a16="http://schemas.microsoft.com/office/drawing/2014/main" xmlns="" id="{2610A4D9-D6B4-4D1F-B743-A49505828809}"/>
              </a:ext>
            </a:extLst>
          </p:cNvPr>
          <p:cNvSpPr txBox="1"/>
          <p:nvPr/>
        </p:nvSpPr>
        <p:spPr>
          <a:xfrm>
            <a:off x="4733591" y="469065"/>
            <a:ext cx="7395410" cy="52937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000" dirty="0">
                <a:latin typeface="Walbaum Display Light"/>
                <a:ea typeface="+mn-lt"/>
                <a:cs typeface="+mn-lt"/>
              </a:rPr>
              <a:t> </a:t>
            </a:r>
            <a:r>
              <a:rPr lang="it-IT" sz="2000" b="1" dirty="0">
                <a:latin typeface="Walbaum Display Light"/>
                <a:ea typeface="+mn-lt"/>
                <a:cs typeface="+mn-lt"/>
              </a:rPr>
              <a:t>fasi di sviluppo del colibrì</a:t>
            </a:r>
            <a:r>
              <a:rPr lang="it-IT" sz="2000" dirty="0">
                <a:latin typeface="Walbaum Display Light"/>
                <a:ea typeface="+mn-lt"/>
                <a:cs typeface="+mn-lt"/>
              </a:rPr>
              <a:t> :</a:t>
            </a:r>
            <a:endParaRPr lang="it-IT" sz="2000" dirty="0">
              <a:latin typeface="Walbaum Display Light"/>
            </a:endParaRPr>
          </a:p>
          <a:p>
            <a:pPr marL="285750" indent="-285750">
              <a:buFont typeface="Arial"/>
              <a:buChar char="•"/>
            </a:pPr>
            <a:r>
              <a:rPr lang="it-IT" sz="2000" b="1" dirty="0">
                <a:latin typeface="Walbaum Display Light"/>
                <a:ea typeface="+mn-lt"/>
                <a:cs typeface="+mn-lt"/>
              </a:rPr>
              <a:t>Migrazione</a:t>
            </a:r>
            <a:r>
              <a:rPr lang="it-IT" sz="2000" dirty="0">
                <a:latin typeface="Walbaum Display Light"/>
                <a:ea typeface="+mn-lt"/>
                <a:cs typeface="+mn-lt"/>
              </a:rPr>
              <a:t> : si verifica in periodi di freddo per passare a climi più caldi.</a:t>
            </a:r>
            <a:endParaRPr lang="it-IT" sz="2000" dirty="0">
              <a:latin typeface="Walbaum Display Light"/>
            </a:endParaRPr>
          </a:p>
          <a:p>
            <a:pPr marL="285750" indent="-285750">
              <a:buFont typeface="Arial"/>
              <a:buChar char="•"/>
            </a:pPr>
            <a:r>
              <a:rPr lang="it-IT" sz="2000" b="1" dirty="0">
                <a:latin typeface="Walbaum Display Light"/>
                <a:ea typeface="+mn-lt"/>
                <a:cs typeface="+mn-lt"/>
              </a:rPr>
              <a:t>Accoppiamento</a:t>
            </a:r>
            <a:r>
              <a:rPr lang="it-IT" sz="2000" dirty="0">
                <a:latin typeface="Walbaum Display Light"/>
                <a:ea typeface="+mn-lt"/>
                <a:cs typeface="+mn-lt"/>
              </a:rPr>
              <a:t> : tornano a casa quando il tempo è bello e inizia la riproduzione, con rituali caratteristici.</a:t>
            </a:r>
            <a:endParaRPr lang="it-IT" sz="2000" dirty="0">
              <a:latin typeface="Walbaum Display Light"/>
            </a:endParaRPr>
          </a:p>
          <a:p>
            <a:pPr marL="285750" indent="-285750">
              <a:buFont typeface="Arial"/>
              <a:buChar char="•"/>
            </a:pPr>
            <a:r>
              <a:rPr lang="it-IT" sz="2000" b="1" dirty="0">
                <a:latin typeface="Walbaum Display Light"/>
                <a:ea typeface="+mn-lt"/>
                <a:cs typeface="+mn-lt"/>
              </a:rPr>
              <a:t>Deposizione e incubazione delle uova</a:t>
            </a:r>
            <a:r>
              <a:rPr lang="it-IT" sz="2000" dirty="0">
                <a:latin typeface="Walbaum Display Light"/>
                <a:ea typeface="+mn-lt"/>
                <a:cs typeface="+mn-lt"/>
              </a:rPr>
              <a:t> : deporre tra 1 e 3 uova e incubarle per 18-21 giorni.</a:t>
            </a:r>
            <a:endParaRPr lang="it-IT" sz="2000" dirty="0">
              <a:latin typeface="Walbaum Display Light"/>
            </a:endParaRPr>
          </a:p>
          <a:p>
            <a:pPr marL="285750" indent="-285750">
              <a:buFont typeface="Arial"/>
              <a:buChar char="•"/>
            </a:pPr>
            <a:r>
              <a:rPr lang="it-IT" sz="2000" b="1" dirty="0">
                <a:latin typeface="Walbaum Display Light"/>
                <a:ea typeface="+mn-lt"/>
                <a:cs typeface="+mn-lt"/>
              </a:rPr>
              <a:t>Allevamento</a:t>
            </a:r>
            <a:r>
              <a:rPr lang="it-IT" sz="2000" dirty="0">
                <a:latin typeface="Walbaum Display Light"/>
                <a:ea typeface="+mn-lt"/>
                <a:cs typeface="+mn-lt"/>
              </a:rPr>
              <a:t> : una volta schiuse le uova, la femmina viene allevata, dando da mangiare ai piccoli e dando loro calore.</a:t>
            </a:r>
            <a:endParaRPr lang="it-IT" sz="2000" dirty="0">
              <a:latin typeface="Walbaum Display Light"/>
            </a:endParaRPr>
          </a:p>
          <a:p>
            <a:pPr marL="285750" indent="-285750">
              <a:buFont typeface="Arial"/>
              <a:buChar char="•"/>
            </a:pPr>
            <a:r>
              <a:rPr lang="it-IT" sz="2000" b="1" dirty="0">
                <a:latin typeface="Walbaum Display Light"/>
                <a:ea typeface="+mn-lt"/>
                <a:cs typeface="+mn-lt"/>
              </a:rPr>
              <a:t>Età adulta</a:t>
            </a:r>
            <a:r>
              <a:rPr lang="it-IT" sz="2000" dirty="0">
                <a:latin typeface="Walbaum Display Light"/>
                <a:ea typeface="+mn-lt"/>
                <a:cs typeface="+mn-lt"/>
              </a:rPr>
              <a:t> : quando viene raggiunto il mese di nascita, il pulcino lascia il nido ed è considerato un adulto.</a:t>
            </a:r>
            <a:endParaRPr lang="it-IT" sz="2000" dirty="0">
              <a:latin typeface="Walbaum Display Light"/>
            </a:endParaRPr>
          </a:p>
          <a:p>
            <a:r>
              <a:rPr lang="it-IT" sz="2000" dirty="0">
                <a:latin typeface="Walbaum Display Light"/>
                <a:ea typeface="+mn-lt"/>
                <a:cs typeface="+mn-lt"/>
              </a:rPr>
              <a:t>Ora che sai nel dettaglio qual è il ciclo di vita del colibrì, cosa mangia un colibrì e quante prole può avere un colibrì, non perdere questi articoli su questo curioso uccello:</a:t>
            </a:r>
            <a:endParaRPr lang="it-IT" sz="2000" dirty="0">
              <a:latin typeface="Walbaum Display Light"/>
            </a:endParaRPr>
          </a:p>
          <a:p>
            <a:pPr marL="285750" indent="-285750">
              <a:buFont typeface="Arial"/>
              <a:buChar char="•"/>
            </a:pPr>
            <a:r>
              <a:rPr lang="it-IT" sz="2000" dirty="0">
                <a:latin typeface="Walbaum Display Light"/>
                <a:ea typeface="+mn-lt"/>
                <a:cs typeface="+mn-lt"/>
              </a:rPr>
              <a:t>La leggenda dei colibrì Maya</a:t>
            </a:r>
            <a:endParaRPr lang="it-IT" sz="2000" dirty="0">
              <a:latin typeface="Walbaum Display Light"/>
            </a:endParaRPr>
          </a:p>
          <a:p>
            <a:pPr marL="285750" indent="-285750">
              <a:buFont typeface="Arial"/>
              <a:buChar char="•"/>
            </a:pPr>
            <a:r>
              <a:rPr lang="it-IT" sz="2000" dirty="0">
                <a:latin typeface="Walbaum Display Light"/>
                <a:ea typeface="+mn-lt"/>
                <a:cs typeface="+mn-lt"/>
              </a:rPr>
              <a:t>Tipi di colibrì</a:t>
            </a:r>
            <a:endParaRPr lang="it-IT" sz="2000" dirty="0">
              <a:latin typeface="Walbaum Display Light"/>
            </a:endParaRPr>
          </a:p>
          <a:p>
            <a:pPr algn="l"/>
            <a:endParaRPr lang="it-IT" dirty="0"/>
          </a:p>
        </p:txBody>
      </p:sp>
    </p:spTree>
    <p:extLst>
      <p:ext uri="{BB962C8B-B14F-4D97-AF65-F5344CB8AC3E}">
        <p14:creationId xmlns:p14="http://schemas.microsoft.com/office/powerpoint/2010/main" xmlns="" val="36655675"/>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DB20292-56B6-4F09-8385-7059D9474632}"/>
              </a:ext>
            </a:extLst>
          </p:cNvPr>
          <p:cNvSpPr>
            <a:spLocks noGrp="1"/>
          </p:cNvSpPr>
          <p:nvPr>
            <p:ph type="title"/>
          </p:nvPr>
        </p:nvSpPr>
        <p:spPr/>
        <p:txBody>
          <a:bodyPr/>
          <a:lstStyle/>
          <a:p>
            <a:r>
              <a:rPr lang="it-IT"/>
              <a:t>Cosa mangia</a:t>
            </a:r>
          </a:p>
        </p:txBody>
      </p:sp>
      <p:sp>
        <p:nvSpPr>
          <p:cNvPr id="3" name="Segnaposto testo 2">
            <a:extLst>
              <a:ext uri="{FF2B5EF4-FFF2-40B4-BE49-F238E27FC236}">
                <a16:creationId xmlns:a16="http://schemas.microsoft.com/office/drawing/2014/main" xmlns="" id="{FDB4E760-3C30-4A6E-867B-BF5811ABBBD0}"/>
              </a:ext>
            </a:extLst>
          </p:cNvPr>
          <p:cNvSpPr>
            <a:spLocks noGrp="1"/>
          </p:cNvSpPr>
          <p:nvPr>
            <p:ph type="body" idx="1"/>
          </p:nvPr>
        </p:nvSpPr>
        <p:spPr/>
        <p:txBody>
          <a:bodyPr/>
          <a:lstStyle/>
          <a:p>
            <a:r>
              <a:rPr lang="it-IT"/>
              <a:t>                     </a:t>
            </a:r>
          </a:p>
        </p:txBody>
      </p:sp>
      <p:sp>
        <p:nvSpPr>
          <p:cNvPr id="4" name="Segnaposto contenuto 3">
            <a:extLst>
              <a:ext uri="{FF2B5EF4-FFF2-40B4-BE49-F238E27FC236}">
                <a16:creationId xmlns:a16="http://schemas.microsoft.com/office/drawing/2014/main" xmlns="" id="{85965B5C-BA98-431E-A9C5-081A3D8A2807}"/>
              </a:ext>
            </a:extLst>
          </p:cNvPr>
          <p:cNvSpPr>
            <a:spLocks noGrp="1"/>
          </p:cNvSpPr>
          <p:nvPr>
            <p:ph sz="half" idx="2"/>
          </p:nvPr>
        </p:nvSpPr>
        <p:spPr>
          <a:xfrm>
            <a:off x="839788" y="1502132"/>
            <a:ext cx="5157787" cy="3684588"/>
          </a:xfrm>
        </p:spPr>
        <p:txBody>
          <a:bodyPr vert="horz" lIns="91440" tIns="45720" rIns="91440" bIns="45720" rtlCol="0" anchor="t">
            <a:normAutofit lnSpcReduction="10000"/>
          </a:bodyPr>
          <a:lstStyle/>
          <a:p>
            <a:endParaRPr lang="it-IT">
              <a:latin typeface="TH SarabunPSK"/>
              <a:ea typeface="PMingLiU-ExtB"/>
              <a:cs typeface="+mn-lt"/>
            </a:endParaRPr>
          </a:p>
          <a:p>
            <a:r>
              <a:rPr lang="it-IT">
                <a:latin typeface="TH SarabunPSK"/>
                <a:ea typeface="+mn-lt"/>
                <a:cs typeface="+mn-lt"/>
              </a:rPr>
              <a:t>Il colibrì </a:t>
            </a:r>
            <a:r>
              <a:rPr lang="it-IT" b="1">
                <a:latin typeface="TH SarabunPSK"/>
                <a:ea typeface="+mn-lt"/>
                <a:cs typeface="+mn-lt"/>
              </a:rPr>
              <a:t>non è onnivoro, è </a:t>
            </a:r>
            <a:r>
              <a:rPr lang="it-IT" b="1" err="1">
                <a:latin typeface="TH SarabunPSK"/>
                <a:ea typeface="+mn-lt"/>
                <a:cs typeface="+mn-lt"/>
              </a:rPr>
              <a:t>nettarivoro</a:t>
            </a:r>
            <a:r>
              <a:rPr lang="it-IT">
                <a:latin typeface="TH SarabunPSK"/>
                <a:ea typeface="+mn-lt"/>
                <a:cs typeface="+mn-lt"/>
              </a:rPr>
              <a:t>, questo significa che </a:t>
            </a:r>
            <a:r>
              <a:rPr lang="it-IT" b="1">
                <a:latin typeface="TH SarabunPSK"/>
                <a:ea typeface="+mn-lt"/>
                <a:cs typeface="+mn-lt"/>
              </a:rPr>
              <a:t>si nutre del nettare dei fiori</a:t>
            </a:r>
            <a:r>
              <a:rPr lang="it-IT">
                <a:latin typeface="TH SarabunPSK"/>
                <a:ea typeface="+mn-lt"/>
                <a:cs typeface="+mn-lt"/>
              </a:rPr>
              <a:t> . Il nettare è costituito da grandi quantità di zuccheri naturali, come fruttosio e saccarosio, acqua e minerali. Grazie a questo cibo, il colibrì riceve tutti i nutrienti necessari per vivere</a:t>
            </a:r>
            <a:endParaRPr lang="it-IT">
              <a:latin typeface="TH SarabunPSK"/>
            </a:endParaRPr>
          </a:p>
          <a:p>
            <a:endParaRPr lang="it-IT"/>
          </a:p>
        </p:txBody>
      </p:sp>
      <p:sp>
        <p:nvSpPr>
          <p:cNvPr id="5" name="Segnaposto testo 4">
            <a:extLst>
              <a:ext uri="{FF2B5EF4-FFF2-40B4-BE49-F238E27FC236}">
                <a16:creationId xmlns:a16="http://schemas.microsoft.com/office/drawing/2014/main" xmlns="" id="{C817A842-CE36-4A0B-8A54-28E24EBF5CE0}"/>
              </a:ext>
            </a:extLst>
          </p:cNvPr>
          <p:cNvSpPr>
            <a:spLocks noGrp="1"/>
          </p:cNvSpPr>
          <p:nvPr>
            <p:ph type="body" sz="quarter" idx="3"/>
          </p:nvPr>
        </p:nvSpPr>
        <p:spPr/>
        <p:txBody>
          <a:bodyPr/>
          <a:lstStyle/>
          <a:p>
            <a:r>
              <a:rPr lang="it-IT"/>
              <a:t>                    </a:t>
            </a:r>
          </a:p>
        </p:txBody>
      </p:sp>
      <p:sp>
        <p:nvSpPr>
          <p:cNvPr id="6" name="Segnaposto contenuto 5">
            <a:extLst>
              <a:ext uri="{FF2B5EF4-FFF2-40B4-BE49-F238E27FC236}">
                <a16:creationId xmlns:a16="http://schemas.microsoft.com/office/drawing/2014/main" xmlns="" id="{2009FE4C-F4AC-4D86-9064-D415C6E6AC6E}"/>
              </a:ext>
            </a:extLst>
          </p:cNvPr>
          <p:cNvSpPr>
            <a:spLocks noGrp="1"/>
          </p:cNvSpPr>
          <p:nvPr>
            <p:ph sz="quarter" idx="4"/>
          </p:nvPr>
        </p:nvSpPr>
        <p:spPr/>
        <p:txBody>
          <a:bodyPr vert="horz" lIns="91440" tIns="45720" rIns="91440" bIns="45720" rtlCol="0" anchor="t">
            <a:normAutofit/>
          </a:bodyPr>
          <a:lstStyle/>
          <a:p>
            <a:pPr marL="0" indent="0">
              <a:buNone/>
            </a:pPr>
            <a:r>
              <a:rPr lang="it-IT"/>
              <a:t>             </a:t>
            </a:r>
          </a:p>
        </p:txBody>
      </p:sp>
      <p:pic>
        <p:nvPicPr>
          <p:cNvPr id="7" name="Immagine 7" descr="Immagine che contiene testo&#10;&#10;Descrizione generata automaticamente">
            <a:extLst>
              <a:ext uri="{FF2B5EF4-FFF2-40B4-BE49-F238E27FC236}">
                <a16:creationId xmlns:a16="http://schemas.microsoft.com/office/drawing/2014/main" xmlns="" id="{B50D7BE3-A0FC-4320-AC6B-97ED9D18CEB1}"/>
              </a:ext>
            </a:extLst>
          </p:cNvPr>
          <p:cNvPicPr>
            <a:picLocks noChangeAspect="1"/>
          </p:cNvPicPr>
          <p:nvPr/>
        </p:nvPicPr>
        <p:blipFill>
          <a:blip r:embed="rId2" cstate="print"/>
          <a:stretch>
            <a:fillRect/>
          </a:stretch>
        </p:blipFill>
        <p:spPr>
          <a:xfrm>
            <a:off x="6907129" y="2021390"/>
            <a:ext cx="4513847" cy="2801853"/>
          </a:xfrm>
          <a:prstGeom prst="rect">
            <a:avLst/>
          </a:prstGeom>
        </p:spPr>
      </p:pic>
    </p:spTree>
    <p:extLst>
      <p:ext uri="{BB962C8B-B14F-4D97-AF65-F5344CB8AC3E}">
        <p14:creationId xmlns:p14="http://schemas.microsoft.com/office/powerpoint/2010/main" xmlns="" val="510667753"/>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8C6B4B1-F57D-4968-A7F8-003683133CAB}"/>
              </a:ext>
            </a:extLst>
          </p:cNvPr>
          <p:cNvSpPr>
            <a:spLocks noGrp="1"/>
          </p:cNvSpPr>
          <p:nvPr>
            <p:ph type="title"/>
          </p:nvPr>
        </p:nvSpPr>
        <p:spPr>
          <a:xfrm>
            <a:off x="233947" y="212559"/>
            <a:ext cx="4211053" cy="1382156"/>
          </a:xfrm>
        </p:spPr>
        <p:txBody>
          <a:bodyPr/>
          <a:lstStyle/>
          <a:p>
            <a:r>
              <a:rPr lang="it-IT"/>
              <a:t>Descrizione</a:t>
            </a:r>
            <a:br>
              <a:rPr lang="it-IT"/>
            </a:br>
            <a:endParaRPr lang="it-IT"/>
          </a:p>
        </p:txBody>
      </p:sp>
      <p:sp>
        <p:nvSpPr>
          <p:cNvPr id="3" name="CasellaDiTesto 2">
            <a:extLst>
              <a:ext uri="{FF2B5EF4-FFF2-40B4-BE49-F238E27FC236}">
                <a16:creationId xmlns:a16="http://schemas.microsoft.com/office/drawing/2014/main" xmlns="" id="{A4294B95-4D56-4DD4-809C-D8054EABCAA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it-IT"/>
          </a:p>
        </p:txBody>
      </p:sp>
      <p:pic>
        <p:nvPicPr>
          <p:cNvPr id="6" name="Immagine 6" descr="Immagine che contiene uccello, colibrì, vicino&#10;&#10;Descrizione generata automaticamente">
            <a:extLst>
              <a:ext uri="{FF2B5EF4-FFF2-40B4-BE49-F238E27FC236}">
                <a16:creationId xmlns:a16="http://schemas.microsoft.com/office/drawing/2014/main" xmlns="" id="{379F8B17-9B3C-4708-B3A6-5A252864CDB9}"/>
              </a:ext>
            </a:extLst>
          </p:cNvPr>
          <p:cNvPicPr>
            <a:picLocks noChangeAspect="1"/>
          </p:cNvPicPr>
          <p:nvPr/>
        </p:nvPicPr>
        <p:blipFill>
          <a:blip r:embed="rId2" cstate="print"/>
          <a:stretch>
            <a:fillRect/>
          </a:stretch>
        </p:blipFill>
        <p:spPr>
          <a:xfrm>
            <a:off x="236454" y="3110664"/>
            <a:ext cx="3138237" cy="1400175"/>
          </a:xfrm>
          <a:prstGeom prst="rect">
            <a:avLst/>
          </a:prstGeom>
        </p:spPr>
      </p:pic>
      <p:pic>
        <p:nvPicPr>
          <p:cNvPr id="7" name="Immagine 7" descr="Immagine che contiene uccello, colibrì&#10;&#10;Descrizione generata automaticamente">
            <a:extLst>
              <a:ext uri="{FF2B5EF4-FFF2-40B4-BE49-F238E27FC236}">
                <a16:creationId xmlns:a16="http://schemas.microsoft.com/office/drawing/2014/main" xmlns="" id="{204691B6-8246-4137-A46D-A0D2F66B6C4A}"/>
              </a:ext>
            </a:extLst>
          </p:cNvPr>
          <p:cNvPicPr>
            <a:picLocks noChangeAspect="1"/>
          </p:cNvPicPr>
          <p:nvPr/>
        </p:nvPicPr>
        <p:blipFill>
          <a:blip r:embed="rId3" cstate="print"/>
          <a:stretch>
            <a:fillRect/>
          </a:stretch>
        </p:blipFill>
        <p:spPr>
          <a:xfrm>
            <a:off x="232276" y="1315118"/>
            <a:ext cx="3124868" cy="1400175"/>
          </a:xfrm>
          <a:prstGeom prst="rect">
            <a:avLst/>
          </a:prstGeom>
        </p:spPr>
      </p:pic>
      <p:sp>
        <p:nvSpPr>
          <p:cNvPr id="8" name="CasellaDiTesto 7">
            <a:extLst>
              <a:ext uri="{FF2B5EF4-FFF2-40B4-BE49-F238E27FC236}">
                <a16:creationId xmlns:a16="http://schemas.microsoft.com/office/drawing/2014/main" xmlns="" id="{E8C71E00-64EF-4CBB-BE7C-DCE7BC5AA576}"/>
              </a:ext>
            </a:extLst>
          </p:cNvPr>
          <p:cNvSpPr txBox="1"/>
          <p:nvPr/>
        </p:nvSpPr>
        <p:spPr>
          <a:xfrm>
            <a:off x="4055978" y="1449136"/>
            <a:ext cx="8224252"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latin typeface="TH SarabunPSK"/>
                <a:cs typeface="TH SarabunPSK"/>
              </a:rPr>
              <a:t>Descrizione</a:t>
            </a:r>
            <a:r>
              <a:rPr lang="en-US">
                <a:solidFill>
                  <a:srgbClr val="54595D"/>
                </a:solidFill>
                <a:latin typeface="TH SarabunPSK"/>
                <a:cs typeface="Arial"/>
              </a:rPr>
              <a:t>[</a:t>
            </a:r>
            <a:r>
              <a:rPr lang="en-US">
                <a:solidFill>
                  <a:srgbClr val="0645AD"/>
                </a:solidFill>
                <a:latin typeface="TH SarabunPSK"/>
                <a:cs typeface="Arial"/>
                <a:hlinkClick r:id="rId4" tooltip="Modifica la sezione Descrizione"/>
              </a:rPr>
              <a:t>modifica</a:t>
            </a:r>
            <a:r>
              <a:rPr lang="en-US">
                <a:solidFill>
                  <a:srgbClr val="54595D"/>
                </a:solidFill>
                <a:latin typeface="TH SarabunPSK"/>
                <a:cs typeface="Arial"/>
              </a:rPr>
              <a:t> | </a:t>
            </a:r>
            <a:r>
              <a:rPr lang="en-US">
                <a:solidFill>
                  <a:srgbClr val="0645AD"/>
                </a:solidFill>
                <a:latin typeface="TH SarabunPSK"/>
                <a:cs typeface="Arial"/>
                <a:hlinkClick r:id="rId5" tooltip="Modifica la sezione Descrizione"/>
              </a:rPr>
              <a:t>modifica wikitesto</a:t>
            </a:r>
            <a:r>
              <a:rPr lang="en-US">
                <a:solidFill>
                  <a:srgbClr val="54595D"/>
                </a:solidFill>
                <a:latin typeface="TH SarabunPSK"/>
                <a:cs typeface="Arial"/>
              </a:rPr>
              <a:t>]</a:t>
            </a:r>
          </a:p>
          <a:p>
            <a:r>
              <a:rPr lang="en-US">
                <a:solidFill>
                  <a:srgbClr val="202122"/>
                </a:solidFill>
                <a:latin typeface="TH SarabunPSK"/>
                <a:cs typeface="Arial"/>
              </a:rPr>
              <a:t>Sono </a:t>
            </a:r>
            <a:r>
              <a:rPr lang="en-US" err="1">
                <a:solidFill>
                  <a:srgbClr val="202122"/>
                </a:solidFill>
                <a:latin typeface="TH SarabunPSK"/>
                <a:cs typeface="Arial"/>
              </a:rPr>
              <a:t>uccelli</a:t>
            </a:r>
            <a:r>
              <a:rPr lang="en-US">
                <a:solidFill>
                  <a:srgbClr val="202122"/>
                </a:solidFill>
                <a:latin typeface="TH SarabunPSK"/>
                <a:cs typeface="Arial"/>
              </a:rPr>
              <a:t> di </a:t>
            </a:r>
            <a:r>
              <a:rPr lang="en-US" err="1">
                <a:solidFill>
                  <a:srgbClr val="202122"/>
                </a:solidFill>
                <a:latin typeface="TH SarabunPSK"/>
                <a:cs typeface="Arial"/>
              </a:rPr>
              <a:t>piccole</a:t>
            </a:r>
            <a:r>
              <a:rPr lang="en-US">
                <a:solidFill>
                  <a:srgbClr val="202122"/>
                </a:solidFill>
                <a:latin typeface="TH SarabunPSK"/>
                <a:cs typeface="Arial"/>
              </a:rPr>
              <a:t> </a:t>
            </a:r>
            <a:r>
              <a:rPr lang="en-US" err="1">
                <a:solidFill>
                  <a:srgbClr val="202122"/>
                </a:solidFill>
                <a:latin typeface="TH SarabunPSK"/>
                <a:cs typeface="Arial"/>
              </a:rPr>
              <a:t>dimensioni</a:t>
            </a:r>
            <a:r>
              <a:rPr lang="en-US">
                <a:solidFill>
                  <a:srgbClr val="202122"/>
                </a:solidFill>
                <a:latin typeface="TH SarabunPSK"/>
                <a:cs typeface="Arial"/>
              </a:rPr>
              <a:t>, dal peso di </a:t>
            </a:r>
            <a:r>
              <a:rPr lang="en-US" err="1">
                <a:solidFill>
                  <a:srgbClr val="202122"/>
                </a:solidFill>
                <a:latin typeface="TH SarabunPSK"/>
                <a:cs typeface="Arial"/>
              </a:rPr>
              <a:t>pochi</a:t>
            </a:r>
            <a:r>
              <a:rPr lang="en-US">
                <a:solidFill>
                  <a:srgbClr val="202122"/>
                </a:solidFill>
                <a:latin typeface="TH SarabunPSK"/>
                <a:cs typeface="Arial"/>
              </a:rPr>
              <a:t> </a:t>
            </a:r>
            <a:r>
              <a:rPr lang="en-US">
                <a:solidFill>
                  <a:srgbClr val="0645AD"/>
                </a:solidFill>
                <a:latin typeface="TH SarabunPSK"/>
                <a:cs typeface="Arial"/>
                <a:hlinkClick r:id="rId6" tooltip="Grammo"/>
              </a:rPr>
              <a:t>grammi</a:t>
            </a:r>
            <a:r>
              <a:rPr lang="en-US">
                <a:solidFill>
                  <a:srgbClr val="202122"/>
                </a:solidFill>
                <a:latin typeface="TH SarabunPSK"/>
                <a:cs typeface="Arial"/>
              </a:rPr>
              <a:t>: le specie </a:t>
            </a:r>
            <a:r>
              <a:rPr lang="en-US" err="1">
                <a:solidFill>
                  <a:srgbClr val="202122"/>
                </a:solidFill>
                <a:latin typeface="TH SarabunPSK"/>
                <a:cs typeface="Arial"/>
              </a:rPr>
              <a:t>più</a:t>
            </a:r>
            <a:r>
              <a:rPr lang="en-US">
                <a:solidFill>
                  <a:srgbClr val="202122"/>
                </a:solidFill>
                <a:latin typeface="TH SarabunPSK"/>
                <a:cs typeface="Arial"/>
              </a:rPr>
              <a:t> </a:t>
            </a:r>
            <a:r>
              <a:rPr lang="en-US" err="1">
                <a:solidFill>
                  <a:srgbClr val="202122"/>
                </a:solidFill>
                <a:latin typeface="TH SarabunPSK"/>
                <a:cs typeface="Arial"/>
              </a:rPr>
              <a:t>piccole</a:t>
            </a:r>
            <a:r>
              <a:rPr lang="en-US">
                <a:solidFill>
                  <a:srgbClr val="202122"/>
                </a:solidFill>
                <a:latin typeface="TH SarabunPSK"/>
                <a:cs typeface="Arial"/>
              </a:rPr>
              <a:t>, il </a:t>
            </a:r>
            <a:r>
              <a:rPr lang="en-US" err="1">
                <a:solidFill>
                  <a:srgbClr val="202122"/>
                </a:solidFill>
                <a:latin typeface="TH SarabunPSK"/>
                <a:cs typeface="Arial"/>
              </a:rPr>
              <a:t>colibrì</a:t>
            </a:r>
            <a:r>
              <a:rPr lang="en-US">
                <a:solidFill>
                  <a:srgbClr val="202122"/>
                </a:solidFill>
                <a:latin typeface="TH SarabunPSK"/>
                <a:cs typeface="Arial"/>
              </a:rPr>
              <a:t> del </a:t>
            </a:r>
            <a:r>
              <a:rPr lang="en-US" err="1">
                <a:solidFill>
                  <a:srgbClr val="202122"/>
                </a:solidFill>
                <a:latin typeface="TH SarabunPSK"/>
                <a:cs typeface="Arial"/>
              </a:rPr>
              <a:t>sole</a:t>
            </a:r>
            <a:r>
              <a:rPr lang="en-US">
                <a:solidFill>
                  <a:srgbClr val="202122"/>
                </a:solidFill>
                <a:latin typeface="TH SarabunPSK"/>
                <a:cs typeface="Arial"/>
              </a:rPr>
              <a:t> </a:t>
            </a:r>
            <a:r>
              <a:rPr lang="en-US" err="1">
                <a:solidFill>
                  <a:srgbClr val="202122"/>
                </a:solidFill>
                <a:latin typeface="TH SarabunPSK"/>
                <a:cs typeface="Arial"/>
              </a:rPr>
              <a:t>rossastro</a:t>
            </a:r>
            <a:r>
              <a:rPr lang="en-US">
                <a:solidFill>
                  <a:srgbClr val="202122"/>
                </a:solidFill>
                <a:latin typeface="TH SarabunPSK"/>
                <a:cs typeface="Arial"/>
              </a:rPr>
              <a:t> (</a:t>
            </a:r>
            <a:r>
              <a:rPr lang="en-US" i="1">
                <a:solidFill>
                  <a:srgbClr val="BA0000"/>
                </a:solidFill>
                <a:latin typeface="TH SarabunPSK"/>
                <a:cs typeface="Arial"/>
                <a:hlinkClick r:id="rId7" tooltip="Phaethornis ruber (la pagina non esiste)"/>
              </a:rPr>
              <a:t>Phaethornis ruber</a:t>
            </a:r>
            <a:r>
              <a:rPr lang="en-US">
                <a:solidFill>
                  <a:srgbClr val="202122"/>
                </a:solidFill>
                <a:latin typeface="TH SarabunPSK"/>
                <a:cs typeface="Arial"/>
              </a:rPr>
              <a:t>) e il </a:t>
            </a:r>
            <a:r>
              <a:rPr lang="en-US" err="1">
                <a:solidFill>
                  <a:srgbClr val="202122"/>
                </a:solidFill>
                <a:latin typeface="TH SarabunPSK"/>
                <a:cs typeface="Arial"/>
              </a:rPr>
              <a:t>colibrì</a:t>
            </a:r>
            <a:r>
              <a:rPr lang="en-US">
                <a:solidFill>
                  <a:srgbClr val="202122"/>
                </a:solidFill>
                <a:latin typeface="TH SarabunPSK"/>
                <a:cs typeface="Arial"/>
              </a:rPr>
              <a:t> di Elena (</a:t>
            </a:r>
            <a:r>
              <a:rPr lang="en-US" i="1">
                <a:solidFill>
                  <a:srgbClr val="0645AD"/>
                </a:solidFill>
                <a:latin typeface="TH SarabunPSK"/>
                <a:cs typeface="Arial"/>
                <a:hlinkClick r:id="rId8" tooltip="Mellisuga helenae"/>
              </a:rPr>
              <a:t>Mellisuga helenae</a:t>
            </a:r>
            <a:r>
              <a:rPr lang="en-US">
                <a:solidFill>
                  <a:srgbClr val="202122"/>
                </a:solidFill>
                <a:latin typeface="TH SarabunPSK"/>
                <a:cs typeface="Arial"/>
              </a:rPr>
              <a:t>), </a:t>
            </a:r>
            <a:r>
              <a:rPr lang="en-US" err="1">
                <a:solidFill>
                  <a:srgbClr val="202122"/>
                </a:solidFill>
                <a:latin typeface="TH SarabunPSK"/>
                <a:cs typeface="Arial"/>
              </a:rPr>
              <a:t>pesano</a:t>
            </a:r>
            <a:r>
              <a:rPr lang="en-US">
                <a:solidFill>
                  <a:srgbClr val="202122"/>
                </a:solidFill>
                <a:latin typeface="TH SarabunPSK"/>
                <a:cs typeface="Arial"/>
              </a:rPr>
              <a:t> </a:t>
            </a:r>
            <a:r>
              <a:rPr lang="en-US" err="1">
                <a:solidFill>
                  <a:srgbClr val="202122"/>
                </a:solidFill>
                <a:latin typeface="TH SarabunPSK"/>
                <a:cs typeface="Arial"/>
              </a:rPr>
              <a:t>meno</a:t>
            </a:r>
            <a:r>
              <a:rPr lang="en-US">
                <a:solidFill>
                  <a:srgbClr val="202122"/>
                </a:solidFill>
                <a:latin typeface="TH SarabunPSK"/>
                <a:cs typeface="Arial"/>
              </a:rPr>
              <a:t> di 2 g, </a:t>
            </a:r>
            <a:r>
              <a:rPr lang="en-US" err="1">
                <a:solidFill>
                  <a:srgbClr val="202122"/>
                </a:solidFill>
                <a:latin typeface="TH SarabunPSK"/>
                <a:cs typeface="Arial"/>
              </a:rPr>
              <a:t>mentre</a:t>
            </a:r>
            <a:r>
              <a:rPr lang="en-US">
                <a:solidFill>
                  <a:srgbClr val="202122"/>
                </a:solidFill>
                <a:latin typeface="TH SarabunPSK"/>
                <a:cs typeface="Arial"/>
              </a:rPr>
              <a:t> la specie di </a:t>
            </a:r>
            <a:r>
              <a:rPr lang="en-US" err="1">
                <a:solidFill>
                  <a:srgbClr val="202122"/>
                </a:solidFill>
                <a:latin typeface="TH SarabunPSK"/>
                <a:cs typeface="Arial"/>
              </a:rPr>
              <a:t>maggiori</a:t>
            </a:r>
            <a:r>
              <a:rPr lang="en-US">
                <a:solidFill>
                  <a:srgbClr val="202122"/>
                </a:solidFill>
                <a:latin typeface="TH SarabunPSK"/>
                <a:cs typeface="Arial"/>
              </a:rPr>
              <a:t> </a:t>
            </a:r>
            <a:r>
              <a:rPr lang="en-US" err="1">
                <a:solidFill>
                  <a:srgbClr val="202122"/>
                </a:solidFill>
                <a:latin typeface="TH SarabunPSK"/>
                <a:cs typeface="Arial"/>
              </a:rPr>
              <a:t>dimensioni</a:t>
            </a:r>
            <a:r>
              <a:rPr lang="en-US">
                <a:solidFill>
                  <a:srgbClr val="202122"/>
                </a:solidFill>
                <a:latin typeface="TH SarabunPSK"/>
                <a:cs typeface="Arial"/>
              </a:rPr>
              <a:t>, il </a:t>
            </a:r>
            <a:r>
              <a:rPr lang="en-US" err="1">
                <a:solidFill>
                  <a:srgbClr val="202122"/>
                </a:solidFill>
                <a:latin typeface="TH SarabunPSK"/>
                <a:cs typeface="Arial"/>
              </a:rPr>
              <a:t>colibrì</a:t>
            </a:r>
            <a:r>
              <a:rPr lang="en-US">
                <a:solidFill>
                  <a:srgbClr val="202122"/>
                </a:solidFill>
                <a:latin typeface="TH SarabunPSK"/>
                <a:cs typeface="Arial"/>
              </a:rPr>
              <a:t> </a:t>
            </a:r>
            <a:r>
              <a:rPr lang="en-US" err="1">
                <a:solidFill>
                  <a:srgbClr val="202122"/>
                </a:solidFill>
                <a:latin typeface="TH SarabunPSK"/>
                <a:cs typeface="Arial"/>
              </a:rPr>
              <a:t>gigante</a:t>
            </a:r>
            <a:r>
              <a:rPr lang="en-US">
                <a:solidFill>
                  <a:srgbClr val="202122"/>
                </a:solidFill>
                <a:latin typeface="TH SarabunPSK"/>
                <a:cs typeface="Arial"/>
              </a:rPr>
              <a:t> (</a:t>
            </a:r>
            <a:r>
              <a:rPr lang="en-US" i="1">
                <a:solidFill>
                  <a:srgbClr val="0645AD"/>
                </a:solidFill>
                <a:latin typeface="TH SarabunPSK"/>
                <a:cs typeface="Arial"/>
                <a:hlinkClick r:id="rId9" tooltip="Patagona gigas"/>
              </a:rPr>
              <a:t>Patagona gigas</a:t>
            </a:r>
            <a:r>
              <a:rPr lang="en-US">
                <a:solidFill>
                  <a:srgbClr val="202122"/>
                </a:solidFill>
                <a:latin typeface="TH SarabunPSK"/>
                <a:cs typeface="Arial"/>
              </a:rPr>
              <a:t>), </a:t>
            </a:r>
            <a:r>
              <a:rPr lang="en-US" err="1">
                <a:solidFill>
                  <a:srgbClr val="202122"/>
                </a:solidFill>
                <a:latin typeface="TH SarabunPSK"/>
                <a:cs typeface="Arial"/>
              </a:rPr>
              <a:t>pesa</a:t>
            </a:r>
            <a:r>
              <a:rPr lang="en-US">
                <a:solidFill>
                  <a:srgbClr val="202122"/>
                </a:solidFill>
                <a:latin typeface="TH SarabunPSK"/>
                <a:cs typeface="Arial"/>
              </a:rPr>
              <a:t> in media circa 20 g ed è </a:t>
            </a:r>
            <a:r>
              <a:rPr lang="en-US" err="1">
                <a:solidFill>
                  <a:srgbClr val="202122"/>
                </a:solidFill>
                <a:latin typeface="TH SarabunPSK"/>
                <a:cs typeface="Arial"/>
              </a:rPr>
              <a:t>lungo</a:t>
            </a:r>
            <a:r>
              <a:rPr lang="en-US">
                <a:solidFill>
                  <a:srgbClr val="202122"/>
                </a:solidFill>
                <a:latin typeface="TH SarabunPSK"/>
                <a:cs typeface="Arial"/>
              </a:rPr>
              <a:t> </a:t>
            </a:r>
            <a:r>
              <a:rPr lang="en-US" err="1">
                <a:solidFill>
                  <a:srgbClr val="202122"/>
                </a:solidFill>
                <a:latin typeface="TH SarabunPSK"/>
                <a:cs typeface="Arial"/>
              </a:rPr>
              <a:t>fino</a:t>
            </a:r>
            <a:r>
              <a:rPr lang="en-US">
                <a:solidFill>
                  <a:srgbClr val="202122"/>
                </a:solidFill>
                <a:latin typeface="TH SarabunPSK"/>
                <a:cs typeface="Arial"/>
              </a:rPr>
              <a:t> a 21,5 cm.</a:t>
            </a:r>
            <a:r>
              <a:rPr lang="en-US" baseline="30000">
                <a:solidFill>
                  <a:srgbClr val="0645AD"/>
                </a:solidFill>
                <a:latin typeface="TH SarabunPSK"/>
                <a:cs typeface="Arial"/>
                <a:hlinkClick r:id="rId10"/>
              </a:rPr>
              <a:t>[2]</a:t>
            </a:r>
            <a:endParaRPr lang="en-US" baseline="30000">
              <a:solidFill>
                <a:srgbClr val="0645AD"/>
              </a:solidFill>
              <a:latin typeface="TH SarabunPSK"/>
              <a:cs typeface="Arial"/>
            </a:endParaRPr>
          </a:p>
          <a:p>
            <a:r>
              <a:rPr lang="en-US">
                <a:solidFill>
                  <a:srgbClr val="202122"/>
                </a:solidFill>
                <a:latin typeface="TH SarabunPSK"/>
                <a:cs typeface="Arial"/>
              </a:rPr>
              <a:t>Il </a:t>
            </a:r>
            <a:r>
              <a:rPr lang="en-US" err="1">
                <a:solidFill>
                  <a:srgbClr val="202122"/>
                </a:solidFill>
                <a:latin typeface="TH SarabunPSK"/>
                <a:cs typeface="Arial"/>
              </a:rPr>
              <a:t>loro</a:t>
            </a:r>
            <a:r>
              <a:rPr lang="en-US">
                <a:solidFill>
                  <a:srgbClr val="202122"/>
                </a:solidFill>
                <a:latin typeface="TH SarabunPSK"/>
                <a:cs typeface="Arial"/>
              </a:rPr>
              <a:t> </a:t>
            </a:r>
            <a:r>
              <a:rPr lang="en-US">
                <a:solidFill>
                  <a:srgbClr val="0645AD"/>
                </a:solidFill>
                <a:latin typeface="TH SarabunPSK"/>
                <a:cs typeface="Arial"/>
                <a:hlinkClick r:id="rId11" tooltip="Piumaggio"/>
              </a:rPr>
              <a:t>piumaggio</a:t>
            </a:r>
            <a:r>
              <a:rPr lang="en-US">
                <a:solidFill>
                  <a:srgbClr val="202122"/>
                </a:solidFill>
                <a:latin typeface="TH SarabunPSK"/>
                <a:cs typeface="Arial"/>
              </a:rPr>
              <a:t> ha </a:t>
            </a:r>
            <a:r>
              <a:rPr lang="en-US" err="1">
                <a:solidFill>
                  <a:srgbClr val="202122"/>
                </a:solidFill>
                <a:latin typeface="TH SarabunPSK"/>
                <a:cs typeface="Arial"/>
              </a:rPr>
              <a:t>colori</a:t>
            </a:r>
            <a:r>
              <a:rPr lang="en-US">
                <a:solidFill>
                  <a:srgbClr val="202122"/>
                </a:solidFill>
                <a:latin typeface="TH SarabunPSK"/>
                <a:cs typeface="Arial"/>
              </a:rPr>
              <a:t> </a:t>
            </a:r>
            <a:r>
              <a:rPr lang="en-US" err="1">
                <a:solidFill>
                  <a:srgbClr val="202122"/>
                </a:solidFill>
                <a:latin typeface="TH SarabunPSK"/>
                <a:cs typeface="Arial"/>
              </a:rPr>
              <a:t>brillanti</a:t>
            </a:r>
            <a:r>
              <a:rPr lang="en-US">
                <a:solidFill>
                  <a:srgbClr val="202122"/>
                </a:solidFill>
                <a:latin typeface="TH SarabunPSK"/>
                <a:cs typeface="Arial"/>
              </a:rPr>
              <a:t> </a:t>
            </a:r>
            <a:r>
              <a:rPr lang="en-US" err="1">
                <a:solidFill>
                  <a:srgbClr val="202122"/>
                </a:solidFill>
                <a:latin typeface="TH SarabunPSK"/>
                <a:cs typeface="Arial"/>
              </a:rPr>
              <a:t>che</a:t>
            </a:r>
            <a:r>
              <a:rPr lang="en-US">
                <a:solidFill>
                  <a:srgbClr val="202122"/>
                </a:solidFill>
                <a:latin typeface="TH SarabunPSK"/>
                <a:cs typeface="Arial"/>
              </a:rPr>
              <a:t> </a:t>
            </a:r>
            <a:r>
              <a:rPr lang="en-US" err="1">
                <a:solidFill>
                  <a:srgbClr val="202122"/>
                </a:solidFill>
                <a:latin typeface="TH SarabunPSK"/>
                <a:cs typeface="Arial"/>
              </a:rPr>
              <a:t>vanno</a:t>
            </a:r>
            <a:r>
              <a:rPr lang="en-US">
                <a:solidFill>
                  <a:srgbClr val="202122"/>
                </a:solidFill>
                <a:latin typeface="TH SarabunPSK"/>
                <a:cs typeface="Arial"/>
              </a:rPr>
              <a:t> dal </a:t>
            </a:r>
            <a:r>
              <a:rPr lang="en-US" err="1">
                <a:solidFill>
                  <a:srgbClr val="202122"/>
                </a:solidFill>
                <a:latin typeface="TH SarabunPSK"/>
                <a:cs typeface="Arial"/>
              </a:rPr>
              <a:t>bruno</a:t>
            </a:r>
            <a:r>
              <a:rPr lang="en-US">
                <a:solidFill>
                  <a:srgbClr val="202122"/>
                </a:solidFill>
                <a:latin typeface="TH SarabunPSK"/>
                <a:cs typeface="Arial"/>
              </a:rPr>
              <a:t> al </a:t>
            </a:r>
            <a:r>
              <a:rPr lang="en-US" err="1">
                <a:solidFill>
                  <a:srgbClr val="202122"/>
                </a:solidFill>
                <a:latin typeface="TH SarabunPSK"/>
                <a:cs typeface="Arial"/>
              </a:rPr>
              <a:t>verde</a:t>
            </a:r>
            <a:r>
              <a:rPr lang="en-US">
                <a:solidFill>
                  <a:srgbClr val="202122"/>
                </a:solidFill>
                <a:latin typeface="TH SarabunPSK"/>
                <a:cs typeface="Arial"/>
              </a:rPr>
              <a:t>, dal rosso al </a:t>
            </a:r>
            <a:r>
              <a:rPr lang="en-US" err="1">
                <a:solidFill>
                  <a:srgbClr val="202122"/>
                </a:solidFill>
                <a:latin typeface="TH SarabunPSK"/>
                <a:cs typeface="Arial"/>
              </a:rPr>
              <a:t>nero</a:t>
            </a:r>
            <a:r>
              <a:rPr lang="en-US">
                <a:solidFill>
                  <a:srgbClr val="202122"/>
                </a:solidFill>
                <a:latin typeface="TH SarabunPSK"/>
                <a:cs typeface="Arial"/>
              </a:rPr>
              <a:t>. La </a:t>
            </a:r>
            <a:r>
              <a:rPr lang="en-US" err="1">
                <a:solidFill>
                  <a:srgbClr val="202122"/>
                </a:solidFill>
                <a:latin typeface="TH SarabunPSK"/>
                <a:cs typeface="Arial"/>
              </a:rPr>
              <a:t>brillantezza</a:t>
            </a:r>
            <a:r>
              <a:rPr lang="en-US">
                <a:solidFill>
                  <a:srgbClr val="202122"/>
                </a:solidFill>
                <a:latin typeface="TH SarabunPSK"/>
                <a:cs typeface="Arial"/>
              </a:rPr>
              <a:t> </a:t>
            </a:r>
            <a:r>
              <a:rPr lang="en-US" err="1">
                <a:solidFill>
                  <a:srgbClr val="202122"/>
                </a:solidFill>
                <a:latin typeface="TH SarabunPSK"/>
                <a:cs typeface="Arial"/>
              </a:rPr>
              <a:t>dei</a:t>
            </a:r>
            <a:r>
              <a:rPr lang="en-US">
                <a:solidFill>
                  <a:srgbClr val="202122"/>
                </a:solidFill>
                <a:latin typeface="TH SarabunPSK"/>
                <a:cs typeface="Arial"/>
              </a:rPr>
              <a:t> </a:t>
            </a:r>
            <a:r>
              <a:rPr lang="en-US" err="1">
                <a:solidFill>
                  <a:srgbClr val="202122"/>
                </a:solidFill>
                <a:latin typeface="TH SarabunPSK"/>
                <a:cs typeface="Arial"/>
              </a:rPr>
              <a:t>colori</a:t>
            </a:r>
            <a:r>
              <a:rPr lang="en-US">
                <a:solidFill>
                  <a:srgbClr val="202122"/>
                </a:solidFill>
                <a:latin typeface="TH SarabunPSK"/>
                <a:cs typeface="Arial"/>
              </a:rPr>
              <a:t> è </a:t>
            </a:r>
            <a:r>
              <a:rPr lang="en-US" err="1">
                <a:solidFill>
                  <a:srgbClr val="202122"/>
                </a:solidFill>
                <a:latin typeface="TH SarabunPSK"/>
                <a:cs typeface="Arial"/>
              </a:rPr>
              <a:t>dovuta</a:t>
            </a:r>
            <a:r>
              <a:rPr lang="en-US">
                <a:solidFill>
                  <a:srgbClr val="202122"/>
                </a:solidFill>
                <a:latin typeface="TH SarabunPSK"/>
                <a:cs typeface="Arial"/>
              </a:rPr>
              <a:t> a </a:t>
            </a:r>
            <a:r>
              <a:rPr lang="en-US" err="1">
                <a:solidFill>
                  <a:srgbClr val="202122"/>
                </a:solidFill>
                <a:latin typeface="TH SarabunPSK"/>
                <a:cs typeface="Arial"/>
              </a:rPr>
              <a:t>delle</a:t>
            </a:r>
            <a:r>
              <a:rPr lang="en-US">
                <a:solidFill>
                  <a:srgbClr val="202122"/>
                </a:solidFill>
                <a:latin typeface="TH SarabunPSK"/>
                <a:cs typeface="Arial"/>
              </a:rPr>
              <a:t> </a:t>
            </a:r>
            <a:r>
              <a:rPr lang="en-US" err="1">
                <a:solidFill>
                  <a:srgbClr val="202122"/>
                </a:solidFill>
                <a:latin typeface="TH SarabunPSK"/>
                <a:cs typeface="Arial"/>
              </a:rPr>
              <a:t>lamelle</a:t>
            </a:r>
            <a:r>
              <a:rPr lang="en-US">
                <a:solidFill>
                  <a:srgbClr val="202122"/>
                </a:solidFill>
                <a:latin typeface="TH SarabunPSK"/>
                <a:cs typeface="Arial"/>
              </a:rPr>
              <a:t> </a:t>
            </a:r>
            <a:r>
              <a:rPr lang="en-US" err="1">
                <a:solidFill>
                  <a:srgbClr val="202122"/>
                </a:solidFill>
                <a:latin typeface="TH SarabunPSK"/>
                <a:cs typeface="Arial"/>
              </a:rPr>
              <a:t>cornee</a:t>
            </a:r>
            <a:r>
              <a:rPr lang="en-US">
                <a:solidFill>
                  <a:srgbClr val="202122"/>
                </a:solidFill>
                <a:latin typeface="TH SarabunPSK"/>
                <a:cs typeface="Arial"/>
              </a:rPr>
              <a:t> </a:t>
            </a:r>
            <a:r>
              <a:rPr lang="en-US" err="1">
                <a:solidFill>
                  <a:srgbClr val="202122"/>
                </a:solidFill>
                <a:latin typeface="TH SarabunPSK"/>
                <a:cs typeface="Arial"/>
              </a:rPr>
              <a:t>trasparenti</a:t>
            </a:r>
            <a:r>
              <a:rPr lang="en-US">
                <a:solidFill>
                  <a:srgbClr val="202122"/>
                </a:solidFill>
                <a:latin typeface="TH SarabunPSK"/>
                <a:cs typeface="Arial"/>
              </a:rPr>
              <a:t> </a:t>
            </a:r>
            <a:r>
              <a:rPr lang="en-US" err="1">
                <a:solidFill>
                  <a:srgbClr val="202122"/>
                </a:solidFill>
                <a:latin typeface="TH SarabunPSK"/>
                <a:cs typeface="Arial"/>
              </a:rPr>
              <a:t>presenti</a:t>
            </a:r>
            <a:r>
              <a:rPr lang="en-US">
                <a:solidFill>
                  <a:srgbClr val="202122"/>
                </a:solidFill>
                <a:latin typeface="TH SarabunPSK"/>
                <a:cs typeface="Arial"/>
              </a:rPr>
              <a:t> </a:t>
            </a:r>
            <a:r>
              <a:rPr lang="en-US" err="1">
                <a:solidFill>
                  <a:srgbClr val="202122"/>
                </a:solidFill>
                <a:latin typeface="TH SarabunPSK"/>
                <a:cs typeface="Arial"/>
              </a:rPr>
              <a:t>nelle</a:t>
            </a:r>
            <a:r>
              <a:rPr lang="en-US">
                <a:solidFill>
                  <a:srgbClr val="202122"/>
                </a:solidFill>
                <a:latin typeface="TH SarabunPSK"/>
                <a:cs typeface="Arial"/>
              </a:rPr>
              <a:t> </a:t>
            </a:r>
            <a:r>
              <a:rPr lang="en-US" err="1">
                <a:solidFill>
                  <a:srgbClr val="202122"/>
                </a:solidFill>
                <a:latin typeface="TH SarabunPSK"/>
                <a:cs typeface="Arial"/>
              </a:rPr>
              <a:t>piume</a:t>
            </a:r>
            <a:r>
              <a:rPr lang="en-US">
                <a:solidFill>
                  <a:srgbClr val="202122"/>
                </a:solidFill>
                <a:latin typeface="TH SarabunPSK"/>
                <a:cs typeface="Arial"/>
              </a:rPr>
              <a:t>, </a:t>
            </a:r>
            <a:r>
              <a:rPr lang="en-US" err="1">
                <a:solidFill>
                  <a:srgbClr val="202122"/>
                </a:solidFill>
                <a:latin typeface="TH SarabunPSK"/>
                <a:cs typeface="Arial"/>
              </a:rPr>
              <a:t>che</a:t>
            </a:r>
            <a:r>
              <a:rPr lang="en-US">
                <a:solidFill>
                  <a:srgbClr val="202122"/>
                </a:solidFill>
                <a:latin typeface="TH SarabunPSK"/>
                <a:cs typeface="Arial"/>
              </a:rPr>
              <a:t> </a:t>
            </a:r>
            <a:r>
              <a:rPr lang="en-US" err="1">
                <a:solidFill>
                  <a:srgbClr val="202122"/>
                </a:solidFill>
                <a:latin typeface="TH SarabunPSK"/>
                <a:cs typeface="Arial"/>
              </a:rPr>
              <a:t>funzionano</a:t>
            </a:r>
            <a:r>
              <a:rPr lang="en-US">
                <a:solidFill>
                  <a:srgbClr val="202122"/>
                </a:solidFill>
                <a:latin typeface="TH SarabunPSK"/>
                <a:cs typeface="Arial"/>
              </a:rPr>
              <a:t> da </a:t>
            </a:r>
            <a:r>
              <a:rPr lang="en-US">
                <a:solidFill>
                  <a:srgbClr val="0645AD"/>
                </a:solidFill>
                <a:latin typeface="TH SarabunPSK"/>
                <a:cs typeface="Arial"/>
                <a:hlinkClick r:id="rId12" tooltip="Prisma"/>
              </a:rPr>
              <a:t>prismi</a:t>
            </a:r>
            <a:r>
              <a:rPr lang="en-US">
                <a:solidFill>
                  <a:srgbClr val="202122"/>
                </a:solidFill>
                <a:latin typeface="TH SarabunPSK"/>
                <a:cs typeface="Arial"/>
              </a:rPr>
              <a:t> </a:t>
            </a:r>
            <a:r>
              <a:rPr lang="en-US" err="1">
                <a:solidFill>
                  <a:srgbClr val="202122"/>
                </a:solidFill>
                <a:latin typeface="TH SarabunPSK"/>
                <a:cs typeface="Arial"/>
              </a:rPr>
              <a:t>ottici</a:t>
            </a:r>
            <a:r>
              <a:rPr lang="en-US">
                <a:solidFill>
                  <a:srgbClr val="202122"/>
                </a:solidFill>
                <a:latin typeface="TH SarabunPSK"/>
                <a:cs typeface="Arial"/>
              </a:rPr>
              <a:t>. Il </a:t>
            </a:r>
            <a:r>
              <a:rPr lang="en-US" err="1">
                <a:solidFill>
                  <a:srgbClr val="202122"/>
                </a:solidFill>
                <a:latin typeface="TH SarabunPSK"/>
                <a:cs typeface="Arial"/>
              </a:rPr>
              <a:t>raggio</a:t>
            </a:r>
            <a:r>
              <a:rPr lang="en-US">
                <a:solidFill>
                  <a:srgbClr val="202122"/>
                </a:solidFill>
                <a:latin typeface="TH SarabunPSK"/>
                <a:cs typeface="Arial"/>
              </a:rPr>
              <a:t> di luce </a:t>
            </a:r>
            <a:r>
              <a:rPr lang="en-US" err="1">
                <a:solidFill>
                  <a:srgbClr val="202122"/>
                </a:solidFill>
                <a:latin typeface="TH SarabunPSK"/>
                <a:cs typeface="Arial"/>
              </a:rPr>
              <a:t>viene</a:t>
            </a:r>
            <a:r>
              <a:rPr lang="en-US">
                <a:solidFill>
                  <a:srgbClr val="202122"/>
                </a:solidFill>
                <a:latin typeface="TH SarabunPSK"/>
                <a:cs typeface="Arial"/>
              </a:rPr>
              <a:t> </a:t>
            </a:r>
            <a:r>
              <a:rPr lang="en-US" err="1">
                <a:solidFill>
                  <a:srgbClr val="202122"/>
                </a:solidFill>
                <a:latin typeface="TH SarabunPSK"/>
                <a:cs typeface="Arial"/>
              </a:rPr>
              <a:t>così</a:t>
            </a:r>
            <a:r>
              <a:rPr lang="en-US">
                <a:solidFill>
                  <a:srgbClr val="202122"/>
                </a:solidFill>
                <a:latin typeface="TH SarabunPSK"/>
                <a:cs typeface="Arial"/>
              </a:rPr>
              <a:t> </a:t>
            </a:r>
            <a:r>
              <a:rPr lang="en-US" err="1">
                <a:solidFill>
                  <a:srgbClr val="202122"/>
                </a:solidFill>
                <a:latin typeface="TH SarabunPSK"/>
                <a:cs typeface="Arial"/>
              </a:rPr>
              <a:t>scomposto</a:t>
            </a:r>
            <a:r>
              <a:rPr lang="en-US">
                <a:solidFill>
                  <a:srgbClr val="202122"/>
                </a:solidFill>
                <a:latin typeface="TH SarabunPSK"/>
                <a:cs typeface="Arial"/>
              </a:rPr>
              <a:t> </a:t>
            </a:r>
            <a:r>
              <a:rPr lang="en-US" err="1">
                <a:solidFill>
                  <a:srgbClr val="202122"/>
                </a:solidFill>
                <a:latin typeface="TH SarabunPSK"/>
                <a:cs typeface="Arial"/>
              </a:rPr>
              <a:t>nei</a:t>
            </a:r>
            <a:r>
              <a:rPr lang="en-US">
                <a:solidFill>
                  <a:srgbClr val="202122"/>
                </a:solidFill>
                <a:latin typeface="TH SarabunPSK"/>
                <a:cs typeface="Arial"/>
              </a:rPr>
              <a:t> </a:t>
            </a:r>
            <a:r>
              <a:rPr lang="en-US" err="1">
                <a:solidFill>
                  <a:srgbClr val="202122"/>
                </a:solidFill>
                <a:latin typeface="TH SarabunPSK"/>
                <a:cs typeface="Arial"/>
              </a:rPr>
              <a:t>suoi</a:t>
            </a:r>
            <a:r>
              <a:rPr lang="en-US">
                <a:solidFill>
                  <a:srgbClr val="202122"/>
                </a:solidFill>
                <a:latin typeface="TH SarabunPSK"/>
                <a:cs typeface="Arial"/>
              </a:rPr>
              <a:t> </a:t>
            </a:r>
            <a:r>
              <a:rPr lang="en-US" err="1">
                <a:solidFill>
                  <a:srgbClr val="202122"/>
                </a:solidFill>
                <a:latin typeface="TH SarabunPSK"/>
                <a:cs typeface="Arial"/>
              </a:rPr>
              <a:t>colori</a:t>
            </a:r>
            <a:r>
              <a:rPr lang="en-US">
                <a:solidFill>
                  <a:srgbClr val="202122"/>
                </a:solidFill>
                <a:latin typeface="TH SarabunPSK"/>
                <a:cs typeface="Arial"/>
              </a:rPr>
              <a:t> </a:t>
            </a:r>
            <a:r>
              <a:rPr lang="en-US" err="1">
                <a:solidFill>
                  <a:srgbClr val="202122"/>
                </a:solidFill>
                <a:latin typeface="TH SarabunPSK"/>
                <a:cs typeface="Arial"/>
              </a:rPr>
              <a:t>originari</a:t>
            </a:r>
            <a:r>
              <a:rPr lang="en-US">
                <a:solidFill>
                  <a:srgbClr val="202122"/>
                </a:solidFill>
                <a:latin typeface="TH SarabunPSK"/>
                <a:cs typeface="Arial"/>
              </a:rPr>
              <a:t> </a:t>
            </a:r>
            <a:r>
              <a:rPr lang="en-US" err="1">
                <a:solidFill>
                  <a:srgbClr val="202122"/>
                </a:solidFill>
                <a:latin typeface="TH SarabunPSK"/>
                <a:cs typeface="Arial"/>
              </a:rPr>
              <a:t>dando</a:t>
            </a:r>
            <a:r>
              <a:rPr lang="en-US">
                <a:solidFill>
                  <a:srgbClr val="202122"/>
                </a:solidFill>
                <a:latin typeface="TH SarabunPSK"/>
                <a:cs typeface="Arial"/>
              </a:rPr>
              <a:t> una </a:t>
            </a:r>
            <a:r>
              <a:rPr lang="en-US" err="1">
                <a:solidFill>
                  <a:srgbClr val="202122"/>
                </a:solidFill>
                <a:latin typeface="TH SarabunPSK"/>
                <a:cs typeface="Arial"/>
              </a:rPr>
              <a:t>colorazione</a:t>
            </a:r>
            <a:r>
              <a:rPr lang="en-US">
                <a:solidFill>
                  <a:srgbClr val="202122"/>
                </a:solidFill>
                <a:latin typeface="TH SarabunPSK"/>
                <a:cs typeface="Arial"/>
              </a:rPr>
              <a:t> </a:t>
            </a:r>
            <a:r>
              <a:rPr lang="en-US" err="1">
                <a:solidFill>
                  <a:srgbClr val="202122"/>
                </a:solidFill>
                <a:latin typeface="TH SarabunPSK"/>
                <a:cs typeface="Arial"/>
              </a:rPr>
              <a:t>cangiante</a:t>
            </a:r>
            <a:r>
              <a:rPr lang="en-US">
                <a:solidFill>
                  <a:srgbClr val="202122"/>
                </a:solidFill>
                <a:latin typeface="TH SarabunPSK"/>
                <a:cs typeface="Arial"/>
              </a:rPr>
              <a:t> in base </a:t>
            </a:r>
            <a:r>
              <a:rPr lang="en-US" err="1">
                <a:solidFill>
                  <a:srgbClr val="202122"/>
                </a:solidFill>
                <a:latin typeface="TH SarabunPSK"/>
                <a:cs typeface="Arial"/>
              </a:rPr>
              <a:t>all'angolo</a:t>
            </a:r>
            <a:r>
              <a:rPr lang="en-US">
                <a:solidFill>
                  <a:srgbClr val="202122"/>
                </a:solidFill>
                <a:latin typeface="TH SarabunPSK"/>
                <a:cs typeface="Arial"/>
              </a:rPr>
              <a:t> di </a:t>
            </a:r>
            <a:r>
              <a:rPr lang="en-US" err="1">
                <a:solidFill>
                  <a:srgbClr val="202122"/>
                </a:solidFill>
                <a:latin typeface="TH SarabunPSK"/>
                <a:cs typeface="Arial"/>
              </a:rPr>
              <a:t>osservazione</a:t>
            </a:r>
            <a:r>
              <a:rPr lang="en-US">
                <a:solidFill>
                  <a:srgbClr val="202122"/>
                </a:solidFill>
                <a:latin typeface="TH SarabunPSK"/>
                <a:cs typeface="Arial"/>
              </a:rPr>
              <a:t>.</a:t>
            </a:r>
          </a:p>
          <a:p>
            <a:r>
              <a:rPr lang="en-US">
                <a:solidFill>
                  <a:srgbClr val="202122"/>
                </a:solidFill>
                <a:latin typeface="TH SarabunPSK"/>
                <a:cs typeface="Arial"/>
              </a:rPr>
              <a:t>Il </a:t>
            </a:r>
            <a:r>
              <a:rPr lang="en-US">
                <a:solidFill>
                  <a:srgbClr val="0645AD"/>
                </a:solidFill>
                <a:latin typeface="TH SarabunPSK"/>
                <a:cs typeface="Arial"/>
                <a:hlinkClick r:id="rId13" tooltip="Kunstformen der Natur"/>
              </a:rPr>
              <a:t>becco</a:t>
            </a:r>
            <a:r>
              <a:rPr lang="en-US">
                <a:solidFill>
                  <a:srgbClr val="202122"/>
                </a:solidFill>
                <a:latin typeface="TH SarabunPSK"/>
                <a:cs typeface="Arial"/>
              </a:rPr>
              <a:t> </a:t>
            </a:r>
            <a:r>
              <a:rPr lang="en-US" err="1">
                <a:solidFill>
                  <a:srgbClr val="202122"/>
                </a:solidFill>
                <a:latin typeface="TH SarabunPSK"/>
                <a:cs typeface="Arial"/>
              </a:rPr>
              <a:t>può</a:t>
            </a:r>
            <a:r>
              <a:rPr lang="en-US">
                <a:solidFill>
                  <a:srgbClr val="202122"/>
                </a:solidFill>
                <a:latin typeface="TH SarabunPSK"/>
                <a:cs typeface="Arial"/>
              </a:rPr>
              <a:t> </a:t>
            </a:r>
            <a:r>
              <a:rPr lang="en-US" err="1">
                <a:solidFill>
                  <a:srgbClr val="202122"/>
                </a:solidFill>
                <a:latin typeface="TH SarabunPSK"/>
                <a:cs typeface="Arial"/>
              </a:rPr>
              <a:t>avere</a:t>
            </a:r>
            <a:r>
              <a:rPr lang="en-US">
                <a:solidFill>
                  <a:srgbClr val="202122"/>
                </a:solidFill>
                <a:latin typeface="TH SarabunPSK"/>
                <a:cs typeface="Arial"/>
              </a:rPr>
              <a:t> una </a:t>
            </a:r>
            <a:r>
              <a:rPr lang="en-US" err="1">
                <a:solidFill>
                  <a:srgbClr val="202122"/>
                </a:solidFill>
                <a:latin typeface="TH SarabunPSK"/>
                <a:cs typeface="Arial"/>
              </a:rPr>
              <a:t>varietà</a:t>
            </a:r>
            <a:r>
              <a:rPr lang="en-US">
                <a:solidFill>
                  <a:srgbClr val="202122"/>
                </a:solidFill>
                <a:latin typeface="TH SarabunPSK"/>
                <a:cs typeface="Arial"/>
              </a:rPr>
              <a:t> di </a:t>
            </a:r>
            <a:r>
              <a:rPr lang="en-US" err="1">
                <a:solidFill>
                  <a:srgbClr val="202122"/>
                </a:solidFill>
                <a:latin typeface="TH SarabunPSK"/>
                <a:cs typeface="Arial"/>
              </a:rPr>
              <a:t>forme</a:t>
            </a:r>
            <a:r>
              <a:rPr lang="en-US">
                <a:solidFill>
                  <a:srgbClr val="202122"/>
                </a:solidFill>
                <a:latin typeface="TH SarabunPSK"/>
                <a:cs typeface="Arial"/>
              </a:rPr>
              <a:t> e </a:t>
            </a:r>
            <a:r>
              <a:rPr lang="en-US" err="1">
                <a:solidFill>
                  <a:srgbClr val="202122"/>
                </a:solidFill>
                <a:latin typeface="TH SarabunPSK"/>
                <a:cs typeface="Arial"/>
              </a:rPr>
              <a:t>dimensioni</a:t>
            </a:r>
            <a:r>
              <a:rPr lang="en-US">
                <a:solidFill>
                  <a:srgbClr val="202122"/>
                </a:solidFill>
                <a:latin typeface="TH SarabunPSK"/>
                <a:cs typeface="Arial"/>
              </a:rPr>
              <a:t>, </a:t>
            </a:r>
            <a:r>
              <a:rPr lang="en-US" err="1">
                <a:solidFill>
                  <a:srgbClr val="202122"/>
                </a:solidFill>
                <a:latin typeface="TH SarabunPSK"/>
                <a:cs typeface="Arial"/>
              </a:rPr>
              <a:t>che</a:t>
            </a:r>
            <a:r>
              <a:rPr lang="en-US">
                <a:solidFill>
                  <a:srgbClr val="202122"/>
                </a:solidFill>
                <a:latin typeface="TH SarabunPSK"/>
                <a:cs typeface="Arial"/>
              </a:rPr>
              <a:t> in </a:t>
            </a:r>
            <a:r>
              <a:rPr lang="en-US" err="1">
                <a:solidFill>
                  <a:srgbClr val="202122"/>
                </a:solidFill>
                <a:latin typeface="TH SarabunPSK"/>
                <a:cs typeface="Arial"/>
              </a:rPr>
              <a:t>genere</a:t>
            </a:r>
            <a:r>
              <a:rPr lang="en-US">
                <a:solidFill>
                  <a:srgbClr val="202122"/>
                </a:solidFill>
                <a:latin typeface="TH SarabunPSK"/>
                <a:cs typeface="Arial"/>
              </a:rPr>
              <a:t> </a:t>
            </a:r>
            <a:r>
              <a:rPr lang="en-US" err="1">
                <a:solidFill>
                  <a:srgbClr val="202122"/>
                </a:solidFill>
                <a:latin typeface="TH SarabunPSK"/>
                <a:cs typeface="Arial"/>
              </a:rPr>
              <a:t>riflettono</a:t>
            </a:r>
            <a:r>
              <a:rPr lang="en-US">
                <a:solidFill>
                  <a:srgbClr val="202122"/>
                </a:solidFill>
                <a:latin typeface="TH SarabunPSK"/>
                <a:cs typeface="Arial"/>
              </a:rPr>
              <a:t> le </a:t>
            </a:r>
            <a:r>
              <a:rPr lang="en-US" err="1">
                <a:solidFill>
                  <a:srgbClr val="202122"/>
                </a:solidFill>
                <a:latin typeface="TH SarabunPSK"/>
                <a:cs typeface="Arial"/>
              </a:rPr>
              <a:t>loro</a:t>
            </a:r>
            <a:r>
              <a:rPr lang="en-US">
                <a:solidFill>
                  <a:srgbClr val="202122"/>
                </a:solidFill>
                <a:latin typeface="TH SarabunPSK"/>
                <a:cs typeface="Arial"/>
              </a:rPr>
              <a:t> </a:t>
            </a:r>
            <a:r>
              <a:rPr lang="en-US" err="1">
                <a:solidFill>
                  <a:srgbClr val="202122"/>
                </a:solidFill>
                <a:latin typeface="TH SarabunPSK"/>
                <a:cs typeface="Arial"/>
              </a:rPr>
              <a:t>abitudini</a:t>
            </a:r>
            <a:r>
              <a:rPr lang="en-US">
                <a:solidFill>
                  <a:srgbClr val="202122"/>
                </a:solidFill>
                <a:latin typeface="TH SarabunPSK"/>
                <a:cs typeface="Arial"/>
              </a:rPr>
              <a:t> </a:t>
            </a:r>
            <a:r>
              <a:rPr lang="en-US" err="1">
                <a:solidFill>
                  <a:srgbClr val="202122"/>
                </a:solidFill>
                <a:latin typeface="TH SarabunPSK"/>
                <a:cs typeface="Arial"/>
              </a:rPr>
              <a:t>alimentari</a:t>
            </a:r>
            <a:r>
              <a:rPr lang="en-US">
                <a:solidFill>
                  <a:srgbClr val="202122"/>
                </a:solidFill>
                <a:latin typeface="TH SarabunPSK"/>
                <a:cs typeface="Arial"/>
              </a:rPr>
              <a:t>, </a:t>
            </a:r>
            <a:r>
              <a:rPr lang="en-US" err="1">
                <a:solidFill>
                  <a:srgbClr val="202122"/>
                </a:solidFill>
                <a:latin typeface="TH SarabunPSK"/>
                <a:cs typeface="Arial"/>
              </a:rPr>
              <a:t>adattandosi</a:t>
            </a:r>
            <a:r>
              <a:rPr lang="en-US">
                <a:solidFill>
                  <a:srgbClr val="202122"/>
                </a:solidFill>
                <a:latin typeface="TH SarabunPSK"/>
                <a:cs typeface="Arial"/>
              </a:rPr>
              <a:t> </a:t>
            </a:r>
            <a:r>
              <a:rPr lang="en-US" err="1">
                <a:solidFill>
                  <a:srgbClr val="202122"/>
                </a:solidFill>
                <a:latin typeface="TH SarabunPSK"/>
                <a:cs typeface="Arial"/>
              </a:rPr>
              <a:t>alla</a:t>
            </a:r>
            <a:r>
              <a:rPr lang="en-US">
                <a:solidFill>
                  <a:srgbClr val="202122"/>
                </a:solidFill>
                <a:latin typeface="TH SarabunPSK"/>
                <a:cs typeface="Arial"/>
              </a:rPr>
              <a:t> forma </a:t>
            </a:r>
            <a:r>
              <a:rPr lang="en-US" err="1">
                <a:solidFill>
                  <a:srgbClr val="202122"/>
                </a:solidFill>
                <a:latin typeface="TH SarabunPSK"/>
                <a:cs typeface="Arial"/>
              </a:rPr>
              <a:t>dei</a:t>
            </a:r>
            <a:r>
              <a:rPr lang="en-US">
                <a:solidFill>
                  <a:srgbClr val="202122"/>
                </a:solidFill>
                <a:latin typeface="TH SarabunPSK"/>
                <a:cs typeface="Arial"/>
              </a:rPr>
              <a:t> </a:t>
            </a:r>
            <a:r>
              <a:rPr lang="en-US" err="1">
                <a:solidFill>
                  <a:srgbClr val="202122"/>
                </a:solidFill>
                <a:latin typeface="TH SarabunPSK"/>
                <a:cs typeface="Arial"/>
              </a:rPr>
              <a:t>fiori</a:t>
            </a:r>
            <a:r>
              <a:rPr lang="en-US">
                <a:solidFill>
                  <a:srgbClr val="202122"/>
                </a:solidFill>
                <a:latin typeface="TH SarabunPSK"/>
                <a:cs typeface="Arial"/>
              </a:rPr>
              <a:t> del cui </a:t>
            </a:r>
            <a:r>
              <a:rPr lang="en-US" err="1">
                <a:solidFill>
                  <a:srgbClr val="202122"/>
                </a:solidFill>
                <a:latin typeface="TH SarabunPSK"/>
                <a:cs typeface="Arial"/>
              </a:rPr>
              <a:t>nettare</a:t>
            </a:r>
            <a:r>
              <a:rPr lang="en-US">
                <a:solidFill>
                  <a:srgbClr val="202122"/>
                </a:solidFill>
                <a:latin typeface="TH SarabunPSK"/>
                <a:cs typeface="Arial"/>
              </a:rPr>
              <a:t> </a:t>
            </a:r>
            <a:r>
              <a:rPr lang="en-US" err="1">
                <a:solidFill>
                  <a:srgbClr val="202122"/>
                </a:solidFill>
                <a:latin typeface="TH SarabunPSK"/>
                <a:cs typeface="Arial"/>
              </a:rPr>
              <a:t>si</a:t>
            </a:r>
            <a:r>
              <a:rPr lang="en-US">
                <a:solidFill>
                  <a:srgbClr val="202122"/>
                </a:solidFill>
                <a:latin typeface="TH SarabunPSK"/>
                <a:cs typeface="Arial"/>
              </a:rPr>
              <a:t> </a:t>
            </a:r>
            <a:r>
              <a:rPr lang="en-US" err="1">
                <a:solidFill>
                  <a:srgbClr val="202122"/>
                </a:solidFill>
                <a:latin typeface="TH SarabunPSK"/>
                <a:cs typeface="Arial"/>
              </a:rPr>
              <a:t>nutrono</a:t>
            </a:r>
            <a:r>
              <a:rPr lang="en-US">
                <a:solidFill>
                  <a:srgbClr val="202122"/>
                </a:solidFill>
                <a:latin typeface="TH SarabunPSK"/>
                <a:cs typeface="Arial"/>
              </a:rPr>
              <a:t>. La lingua è </a:t>
            </a:r>
            <a:r>
              <a:rPr lang="en-US" err="1">
                <a:solidFill>
                  <a:srgbClr val="202122"/>
                </a:solidFill>
                <a:latin typeface="TH SarabunPSK"/>
                <a:cs typeface="Arial"/>
              </a:rPr>
              <a:t>estensibile</a:t>
            </a:r>
            <a:r>
              <a:rPr lang="en-US">
                <a:solidFill>
                  <a:srgbClr val="202122"/>
                </a:solidFill>
                <a:latin typeface="TH SarabunPSK"/>
                <a:cs typeface="Arial"/>
              </a:rPr>
              <a:t> e </a:t>
            </a:r>
            <a:r>
              <a:rPr lang="en-US" err="1">
                <a:solidFill>
                  <a:srgbClr val="202122"/>
                </a:solidFill>
                <a:latin typeface="TH SarabunPSK"/>
                <a:cs typeface="Arial"/>
              </a:rPr>
              <a:t>biforcuta</a:t>
            </a:r>
            <a:r>
              <a:rPr lang="en-US">
                <a:solidFill>
                  <a:srgbClr val="202122"/>
                </a:solidFill>
                <a:latin typeface="TH SarabunPSK"/>
                <a:cs typeface="Arial"/>
              </a:rPr>
              <a:t>. Le </a:t>
            </a:r>
            <a:r>
              <a:rPr lang="en-US" err="1">
                <a:solidFill>
                  <a:srgbClr val="202122"/>
                </a:solidFill>
                <a:latin typeface="TH SarabunPSK"/>
                <a:cs typeface="Arial"/>
              </a:rPr>
              <a:t>zampe</a:t>
            </a:r>
            <a:r>
              <a:rPr lang="en-US">
                <a:solidFill>
                  <a:srgbClr val="202122"/>
                </a:solidFill>
                <a:latin typeface="TH SarabunPSK"/>
                <a:cs typeface="Arial"/>
              </a:rPr>
              <a:t> </a:t>
            </a:r>
            <a:r>
              <a:rPr lang="en-US" err="1">
                <a:solidFill>
                  <a:srgbClr val="202122"/>
                </a:solidFill>
                <a:latin typeface="TH SarabunPSK"/>
                <a:cs typeface="Arial"/>
              </a:rPr>
              <a:t>sono</a:t>
            </a:r>
            <a:r>
              <a:rPr lang="en-US">
                <a:solidFill>
                  <a:srgbClr val="202122"/>
                </a:solidFill>
                <a:latin typeface="TH SarabunPSK"/>
                <a:cs typeface="Arial"/>
              </a:rPr>
              <a:t> </a:t>
            </a:r>
            <a:r>
              <a:rPr lang="en-US" err="1">
                <a:solidFill>
                  <a:srgbClr val="202122"/>
                </a:solidFill>
                <a:latin typeface="TH SarabunPSK"/>
                <a:cs typeface="Arial"/>
              </a:rPr>
              <a:t>corte</a:t>
            </a:r>
            <a:r>
              <a:rPr lang="en-US">
                <a:solidFill>
                  <a:srgbClr val="202122"/>
                </a:solidFill>
                <a:latin typeface="TH SarabunPSK"/>
                <a:cs typeface="Arial"/>
              </a:rPr>
              <a:t> e </a:t>
            </a:r>
            <a:r>
              <a:rPr lang="en-US" err="1">
                <a:solidFill>
                  <a:srgbClr val="202122"/>
                </a:solidFill>
                <a:latin typeface="TH SarabunPSK"/>
                <a:cs typeface="Arial"/>
              </a:rPr>
              <a:t>inadatte</a:t>
            </a:r>
            <a:r>
              <a:rPr lang="en-US">
                <a:solidFill>
                  <a:srgbClr val="202122"/>
                </a:solidFill>
                <a:latin typeface="TH SarabunPSK"/>
                <a:cs typeface="Arial"/>
              </a:rPr>
              <a:t> </a:t>
            </a:r>
            <a:r>
              <a:rPr lang="en-US" err="1">
                <a:solidFill>
                  <a:srgbClr val="202122"/>
                </a:solidFill>
                <a:latin typeface="TH SarabunPSK"/>
                <a:cs typeface="Arial"/>
              </a:rPr>
              <a:t>alla</a:t>
            </a:r>
            <a:r>
              <a:rPr lang="en-US">
                <a:solidFill>
                  <a:srgbClr val="202122"/>
                </a:solidFill>
                <a:latin typeface="TH SarabunPSK"/>
                <a:cs typeface="Arial"/>
              </a:rPr>
              <a:t> </a:t>
            </a:r>
            <a:r>
              <a:rPr lang="en-US" err="1">
                <a:solidFill>
                  <a:srgbClr val="202122"/>
                </a:solidFill>
                <a:latin typeface="TH SarabunPSK"/>
                <a:cs typeface="Arial"/>
              </a:rPr>
              <a:t>deambulazione</a:t>
            </a:r>
            <a:r>
              <a:rPr lang="en-US">
                <a:solidFill>
                  <a:srgbClr val="202122"/>
                </a:solidFill>
                <a:latin typeface="TH SarabunPSK"/>
                <a:cs typeface="Arial"/>
              </a:rPr>
              <a:t> </a:t>
            </a:r>
            <a:r>
              <a:rPr lang="en-US" err="1">
                <a:solidFill>
                  <a:srgbClr val="202122"/>
                </a:solidFill>
                <a:latin typeface="TH SarabunPSK"/>
                <a:cs typeface="Arial"/>
              </a:rPr>
              <a:t>sul</a:t>
            </a:r>
            <a:r>
              <a:rPr lang="en-US">
                <a:solidFill>
                  <a:srgbClr val="202122"/>
                </a:solidFill>
                <a:latin typeface="TH SarabunPSK"/>
                <a:cs typeface="Arial"/>
              </a:rPr>
              <a:t> </a:t>
            </a:r>
            <a:r>
              <a:rPr lang="en-US" err="1">
                <a:solidFill>
                  <a:srgbClr val="202122"/>
                </a:solidFill>
                <a:latin typeface="TH SarabunPSK"/>
                <a:cs typeface="Arial"/>
              </a:rPr>
              <a:t>terreno</a:t>
            </a:r>
            <a:r>
              <a:rPr lang="en-US">
                <a:solidFill>
                  <a:srgbClr val="202122"/>
                </a:solidFill>
                <a:latin typeface="TH SarabunPSK"/>
                <a:cs typeface="Arial"/>
              </a:rPr>
              <a:t>, </a:t>
            </a:r>
            <a:r>
              <a:rPr lang="en-US" err="1">
                <a:solidFill>
                  <a:srgbClr val="202122"/>
                </a:solidFill>
                <a:latin typeface="TH SarabunPSK"/>
                <a:cs typeface="Arial"/>
              </a:rPr>
              <a:t>mentre</a:t>
            </a:r>
            <a:r>
              <a:rPr lang="en-US">
                <a:solidFill>
                  <a:srgbClr val="202122"/>
                </a:solidFill>
                <a:latin typeface="TH SarabunPSK"/>
                <a:cs typeface="Arial"/>
              </a:rPr>
              <a:t> le </a:t>
            </a:r>
            <a:r>
              <a:rPr lang="en-US">
                <a:solidFill>
                  <a:srgbClr val="0645AD"/>
                </a:solidFill>
                <a:latin typeface="TH SarabunPSK"/>
                <a:cs typeface="Arial"/>
                <a:hlinkClick r:id="rId14" tooltip="Ala (zoologia)"/>
              </a:rPr>
              <a:t>ali</a:t>
            </a:r>
            <a:r>
              <a:rPr lang="en-US">
                <a:solidFill>
                  <a:srgbClr val="202122"/>
                </a:solidFill>
                <a:latin typeface="TH SarabunPSK"/>
                <a:cs typeface="Arial"/>
              </a:rPr>
              <a:t> </a:t>
            </a:r>
            <a:r>
              <a:rPr lang="en-US" err="1">
                <a:solidFill>
                  <a:srgbClr val="202122"/>
                </a:solidFill>
                <a:latin typeface="TH SarabunPSK"/>
                <a:cs typeface="Arial"/>
              </a:rPr>
              <a:t>sono</a:t>
            </a:r>
            <a:r>
              <a:rPr lang="en-US">
                <a:solidFill>
                  <a:srgbClr val="202122"/>
                </a:solidFill>
                <a:latin typeface="TH SarabunPSK"/>
                <a:cs typeface="Arial"/>
              </a:rPr>
              <a:t> </a:t>
            </a:r>
            <a:r>
              <a:rPr lang="en-US" err="1">
                <a:solidFill>
                  <a:srgbClr val="202122"/>
                </a:solidFill>
                <a:latin typeface="TH SarabunPSK"/>
                <a:cs typeface="Arial"/>
              </a:rPr>
              <a:t>lunghe</a:t>
            </a:r>
            <a:r>
              <a:rPr lang="en-US">
                <a:solidFill>
                  <a:srgbClr val="202122"/>
                </a:solidFill>
                <a:latin typeface="TH SarabunPSK"/>
                <a:cs typeface="Arial"/>
              </a:rPr>
              <a:t> e strette.</a:t>
            </a:r>
          </a:p>
          <a:p>
            <a:r>
              <a:rPr lang="en-US">
                <a:solidFill>
                  <a:srgbClr val="202122"/>
                </a:solidFill>
                <a:latin typeface="TH SarabunPSK"/>
                <a:cs typeface="Arial"/>
              </a:rPr>
              <a:t>I </a:t>
            </a:r>
            <a:r>
              <a:rPr lang="en-US" err="1">
                <a:solidFill>
                  <a:srgbClr val="202122"/>
                </a:solidFill>
                <a:latin typeface="TH SarabunPSK"/>
                <a:cs typeface="Arial"/>
              </a:rPr>
              <a:t>colibrì</a:t>
            </a:r>
            <a:r>
              <a:rPr lang="en-US">
                <a:solidFill>
                  <a:srgbClr val="202122"/>
                </a:solidFill>
                <a:latin typeface="TH SarabunPSK"/>
                <a:cs typeface="Arial"/>
              </a:rPr>
              <a:t> </a:t>
            </a:r>
            <a:r>
              <a:rPr lang="en-US" err="1">
                <a:solidFill>
                  <a:srgbClr val="202122"/>
                </a:solidFill>
                <a:latin typeface="TH SarabunPSK"/>
                <a:cs typeface="Arial"/>
              </a:rPr>
              <a:t>esibiscono</a:t>
            </a:r>
            <a:r>
              <a:rPr lang="en-US">
                <a:solidFill>
                  <a:srgbClr val="202122"/>
                </a:solidFill>
                <a:latin typeface="TH SarabunPSK"/>
                <a:cs typeface="Arial"/>
              </a:rPr>
              <a:t> un marcato </a:t>
            </a:r>
            <a:r>
              <a:rPr lang="en-US">
                <a:solidFill>
                  <a:srgbClr val="0645AD"/>
                </a:solidFill>
                <a:latin typeface="TH SarabunPSK"/>
                <a:cs typeface="Arial"/>
                <a:hlinkClick r:id="rId15"/>
              </a:rPr>
              <a:t>dimorfismo sessuale</a:t>
            </a:r>
            <a:r>
              <a:rPr lang="en-US">
                <a:solidFill>
                  <a:srgbClr val="202122"/>
                </a:solidFill>
                <a:latin typeface="TH SarabunPSK"/>
                <a:cs typeface="Arial"/>
              </a:rPr>
              <a:t>. Le </a:t>
            </a:r>
            <a:r>
              <a:rPr lang="en-US" err="1">
                <a:solidFill>
                  <a:srgbClr val="202122"/>
                </a:solidFill>
                <a:latin typeface="TH SarabunPSK"/>
                <a:cs typeface="Arial"/>
              </a:rPr>
              <a:t>femmine</a:t>
            </a:r>
            <a:r>
              <a:rPr lang="en-US">
                <a:solidFill>
                  <a:srgbClr val="202122"/>
                </a:solidFill>
                <a:latin typeface="TH SarabunPSK"/>
                <a:cs typeface="Arial"/>
              </a:rPr>
              <a:t> </a:t>
            </a:r>
            <a:r>
              <a:rPr lang="en-US" err="1">
                <a:solidFill>
                  <a:srgbClr val="202122"/>
                </a:solidFill>
                <a:latin typeface="TH SarabunPSK"/>
                <a:cs typeface="Arial"/>
              </a:rPr>
              <a:t>hanno</a:t>
            </a:r>
            <a:r>
              <a:rPr lang="en-US">
                <a:solidFill>
                  <a:srgbClr val="202122"/>
                </a:solidFill>
                <a:latin typeface="TH SarabunPSK"/>
                <a:cs typeface="Arial"/>
              </a:rPr>
              <a:t> in </a:t>
            </a:r>
            <a:r>
              <a:rPr lang="en-US" err="1">
                <a:solidFill>
                  <a:srgbClr val="202122"/>
                </a:solidFill>
                <a:latin typeface="TH SarabunPSK"/>
                <a:cs typeface="Arial"/>
              </a:rPr>
              <a:t>genere</a:t>
            </a:r>
            <a:r>
              <a:rPr lang="en-US">
                <a:solidFill>
                  <a:srgbClr val="202122"/>
                </a:solidFill>
                <a:latin typeface="TH SarabunPSK"/>
                <a:cs typeface="Arial"/>
              </a:rPr>
              <a:t> </a:t>
            </a:r>
            <a:r>
              <a:rPr lang="en-US" err="1">
                <a:solidFill>
                  <a:srgbClr val="202122"/>
                </a:solidFill>
                <a:latin typeface="TH SarabunPSK"/>
                <a:cs typeface="Arial"/>
              </a:rPr>
              <a:t>dimensioni</a:t>
            </a:r>
            <a:r>
              <a:rPr lang="en-US">
                <a:solidFill>
                  <a:srgbClr val="202122"/>
                </a:solidFill>
                <a:latin typeface="TH SarabunPSK"/>
                <a:cs typeface="Arial"/>
              </a:rPr>
              <a:t> </a:t>
            </a:r>
            <a:r>
              <a:rPr lang="en-US" err="1">
                <a:solidFill>
                  <a:srgbClr val="202122"/>
                </a:solidFill>
                <a:latin typeface="TH SarabunPSK"/>
                <a:cs typeface="Arial"/>
              </a:rPr>
              <a:t>maggiori</a:t>
            </a:r>
            <a:r>
              <a:rPr lang="en-US">
                <a:solidFill>
                  <a:srgbClr val="202122"/>
                </a:solidFill>
                <a:latin typeface="TH SarabunPSK"/>
                <a:cs typeface="Arial"/>
              </a:rPr>
              <a:t> </a:t>
            </a:r>
            <a:r>
              <a:rPr lang="en-US" err="1">
                <a:solidFill>
                  <a:srgbClr val="202122"/>
                </a:solidFill>
                <a:latin typeface="TH SarabunPSK"/>
                <a:cs typeface="Arial"/>
              </a:rPr>
              <a:t>dei</a:t>
            </a:r>
            <a:r>
              <a:rPr lang="en-US">
                <a:solidFill>
                  <a:srgbClr val="202122"/>
                </a:solidFill>
                <a:latin typeface="TH SarabunPSK"/>
                <a:cs typeface="Arial"/>
              </a:rPr>
              <a:t> </a:t>
            </a:r>
            <a:r>
              <a:rPr lang="en-US" err="1">
                <a:solidFill>
                  <a:srgbClr val="202122"/>
                </a:solidFill>
                <a:latin typeface="TH SarabunPSK"/>
                <a:cs typeface="Arial"/>
              </a:rPr>
              <a:t>maschi</a:t>
            </a:r>
            <a:r>
              <a:rPr lang="en-US">
                <a:solidFill>
                  <a:srgbClr val="202122"/>
                </a:solidFill>
                <a:latin typeface="TH SarabunPSK"/>
                <a:cs typeface="Arial"/>
              </a:rPr>
              <a:t>, ma </a:t>
            </a:r>
            <a:r>
              <a:rPr lang="en-US" err="1">
                <a:solidFill>
                  <a:srgbClr val="202122"/>
                </a:solidFill>
                <a:latin typeface="TH SarabunPSK"/>
                <a:cs typeface="Arial"/>
              </a:rPr>
              <a:t>questi</a:t>
            </a:r>
            <a:r>
              <a:rPr lang="en-US">
                <a:solidFill>
                  <a:srgbClr val="202122"/>
                </a:solidFill>
                <a:latin typeface="TH SarabunPSK"/>
                <a:cs typeface="Arial"/>
              </a:rPr>
              <a:t> </a:t>
            </a:r>
            <a:r>
              <a:rPr lang="en-US" err="1">
                <a:solidFill>
                  <a:srgbClr val="202122"/>
                </a:solidFill>
                <a:latin typeface="TH SarabunPSK"/>
                <a:cs typeface="Arial"/>
              </a:rPr>
              <a:t>hanno</a:t>
            </a:r>
            <a:r>
              <a:rPr lang="en-US">
                <a:solidFill>
                  <a:srgbClr val="202122"/>
                </a:solidFill>
                <a:latin typeface="TH SarabunPSK"/>
                <a:cs typeface="Arial"/>
              </a:rPr>
              <a:t> </a:t>
            </a:r>
            <a:r>
              <a:rPr lang="en-US" err="1">
                <a:solidFill>
                  <a:srgbClr val="202122"/>
                </a:solidFill>
                <a:latin typeface="TH SarabunPSK"/>
                <a:cs typeface="Arial"/>
              </a:rPr>
              <a:t>colorazioni</a:t>
            </a:r>
            <a:r>
              <a:rPr lang="en-US">
                <a:solidFill>
                  <a:srgbClr val="202122"/>
                </a:solidFill>
                <a:latin typeface="TH SarabunPSK"/>
                <a:cs typeface="Arial"/>
              </a:rPr>
              <a:t> </a:t>
            </a:r>
            <a:r>
              <a:rPr lang="en-US" err="1">
                <a:solidFill>
                  <a:srgbClr val="202122"/>
                </a:solidFill>
                <a:latin typeface="TH SarabunPSK"/>
                <a:cs typeface="Arial"/>
              </a:rPr>
              <a:t>più</a:t>
            </a:r>
            <a:r>
              <a:rPr lang="en-US">
                <a:solidFill>
                  <a:srgbClr val="202122"/>
                </a:solidFill>
                <a:latin typeface="TH SarabunPSK"/>
                <a:cs typeface="Arial"/>
              </a:rPr>
              <a:t> </a:t>
            </a:r>
            <a:r>
              <a:rPr lang="en-US" err="1">
                <a:solidFill>
                  <a:srgbClr val="202122"/>
                </a:solidFill>
                <a:latin typeface="TH SarabunPSK"/>
                <a:cs typeface="Arial"/>
              </a:rPr>
              <a:t>vivaci</a:t>
            </a:r>
            <a:r>
              <a:rPr lang="en-US">
                <a:solidFill>
                  <a:srgbClr val="202122"/>
                </a:solidFill>
                <a:latin typeface="TH SarabunPSK"/>
                <a:cs typeface="Arial"/>
              </a:rPr>
              <a:t>, in </a:t>
            </a:r>
            <a:r>
              <a:rPr lang="en-US" err="1">
                <a:solidFill>
                  <a:srgbClr val="202122"/>
                </a:solidFill>
                <a:latin typeface="TH SarabunPSK"/>
                <a:cs typeface="Arial"/>
              </a:rPr>
              <a:t>particolare</a:t>
            </a:r>
            <a:r>
              <a:rPr lang="en-US">
                <a:solidFill>
                  <a:srgbClr val="202122"/>
                </a:solidFill>
                <a:latin typeface="TH SarabunPSK"/>
                <a:cs typeface="Arial"/>
              </a:rPr>
              <a:t> </a:t>
            </a:r>
            <a:r>
              <a:rPr lang="en-US" err="1">
                <a:solidFill>
                  <a:srgbClr val="202122"/>
                </a:solidFill>
                <a:latin typeface="TH SarabunPSK"/>
                <a:cs typeface="Arial"/>
              </a:rPr>
              <a:t>sulla</a:t>
            </a:r>
            <a:r>
              <a:rPr lang="en-US">
                <a:solidFill>
                  <a:srgbClr val="202122"/>
                </a:solidFill>
                <a:latin typeface="TH SarabunPSK"/>
                <a:cs typeface="Arial"/>
              </a:rPr>
              <a:t> </a:t>
            </a:r>
            <a:r>
              <a:rPr lang="en-US" err="1">
                <a:solidFill>
                  <a:srgbClr val="202122"/>
                </a:solidFill>
                <a:latin typeface="TH SarabunPSK"/>
                <a:cs typeface="Arial"/>
              </a:rPr>
              <a:t>gola</a:t>
            </a:r>
            <a:r>
              <a:rPr lang="en-US">
                <a:solidFill>
                  <a:srgbClr val="202122"/>
                </a:solidFill>
                <a:latin typeface="TH SarabunPSK"/>
                <a:cs typeface="Arial"/>
              </a:rPr>
              <a:t> e </a:t>
            </a:r>
            <a:r>
              <a:rPr lang="en-US" err="1">
                <a:solidFill>
                  <a:srgbClr val="202122"/>
                </a:solidFill>
                <a:latin typeface="TH SarabunPSK"/>
                <a:cs typeface="Arial"/>
              </a:rPr>
              <a:t>sulla</a:t>
            </a:r>
            <a:r>
              <a:rPr lang="en-US">
                <a:solidFill>
                  <a:srgbClr val="202122"/>
                </a:solidFill>
                <a:latin typeface="TH SarabunPSK"/>
                <a:cs typeface="Arial"/>
              </a:rPr>
              <a:t> </a:t>
            </a:r>
            <a:r>
              <a:rPr lang="en-US" err="1">
                <a:solidFill>
                  <a:srgbClr val="202122"/>
                </a:solidFill>
                <a:latin typeface="TH SarabunPSK"/>
                <a:cs typeface="Arial"/>
              </a:rPr>
              <a:t>testa</a:t>
            </a:r>
            <a:r>
              <a:rPr lang="en-US">
                <a:solidFill>
                  <a:srgbClr val="202122"/>
                </a:solidFill>
                <a:latin typeface="TH SarabunPSK"/>
                <a:cs typeface="Arial"/>
              </a:rPr>
              <a:t>. Il </a:t>
            </a:r>
            <a:r>
              <a:rPr lang="en-US" err="1">
                <a:solidFill>
                  <a:srgbClr val="202122"/>
                </a:solidFill>
                <a:latin typeface="TH SarabunPSK"/>
                <a:cs typeface="Arial"/>
              </a:rPr>
              <a:t>piumaggio</a:t>
            </a:r>
            <a:r>
              <a:rPr lang="en-US">
                <a:solidFill>
                  <a:srgbClr val="202122"/>
                </a:solidFill>
                <a:latin typeface="TH SarabunPSK"/>
                <a:cs typeface="Arial"/>
              </a:rPr>
              <a:t> </a:t>
            </a:r>
            <a:r>
              <a:rPr lang="en-US" err="1">
                <a:solidFill>
                  <a:srgbClr val="202122"/>
                </a:solidFill>
                <a:latin typeface="TH SarabunPSK"/>
                <a:cs typeface="Arial"/>
              </a:rPr>
              <a:t>dei</a:t>
            </a:r>
            <a:r>
              <a:rPr lang="en-US">
                <a:solidFill>
                  <a:srgbClr val="202122"/>
                </a:solidFill>
                <a:latin typeface="TH SarabunPSK"/>
                <a:cs typeface="Arial"/>
              </a:rPr>
              <a:t> </a:t>
            </a:r>
            <a:r>
              <a:rPr lang="en-US" err="1">
                <a:solidFill>
                  <a:srgbClr val="202122"/>
                </a:solidFill>
                <a:latin typeface="TH SarabunPSK"/>
                <a:cs typeface="Arial"/>
              </a:rPr>
              <a:t>giovani</a:t>
            </a:r>
            <a:r>
              <a:rPr lang="en-US">
                <a:solidFill>
                  <a:srgbClr val="202122"/>
                </a:solidFill>
                <a:latin typeface="TH SarabunPSK"/>
                <a:cs typeface="Arial"/>
              </a:rPr>
              <a:t> è </a:t>
            </a:r>
            <a:r>
              <a:rPr lang="en-US" err="1">
                <a:solidFill>
                  <a:srgbClr val="202122"/>
                </a:solidFill>
                <a:latin typeface="TH SarabunPSK"/>
                <a:cs typeface="Arial"/>
              </a:rPr>
              <a:t>usualmente</a:t>
            </a:r>
            <a:r>
              <a:rPr lang="en-US">
                <a:solidFill>
                  <a:srgbClr val="202122"/>
                </a:solidFill>
                <a:latin typeface="TH SarabunPSK"/>
                <a:cs typeface="Arial"/>
              </a:rPr>
              <a:t> simile a </a:t>
            </a:r>
            <a:r>
              <a:rPr lang="en-US" err="1">
                <a:solidFill>
                  <a:srgbClr val="202122"/>
                </a:solidFill>
                <a:latin typeface="TH SarabunPSK"/>
                <a:cs typeface="Arial"/>
              </a:rPr>
              <a:t>quello</a:t>
            </a:r>
            <a:r>
              <a:rPr lang="en-US">
                <a:solidFill>
                  <a:srgbClr val="202122"/>
                </a:solidFill>
                <a:latin typeface="TH SarabunPSK"/>
                <a:cs typeface="Arial"/>
              </a:rPr>
              <a:t> </a:t>
            </a:r>
            <a:r>
              <a:rPr lang="en-US" err="1">
                <a:solidFill>
                  <a:srgbClr val="202122"/>
                </a:solidFill>
                <a:latin typeface="TH SarabunPSK"/>
                <a:cs typeface="Arial"/>
              </a:rPr>
              <a:t>delle</a:t>
            </a:r>
            <a:r>
              <a:rPr lang="en-US">
                <a:solidFill>
                  <a:srgbClr val="202122"/>
                </a:solidFill>
                <a:latin typeface="TH SarabunPSK"/>
                <a:cs typeface="Arial"/>
              </a:rPr>
              <a:t> </a:t>
            </a:r>
            <a:r>
              <a:rPr lang="en-US" err="1">
                <a:solidFill>
                  <a:srgbClr val="202122"/>
                </a:solidFill>
                <a:latin typeface="TH SarabunPSK"/>
                <a:cs typeface="Arial"/>
              </a:rPr>
              <a:t>femmine</a:t>
            </a:r>
            <a:r>
              <a:rPr lang="en-US">
                <a:solidFill>
                  <a:srgbClr val="202122"/>
                </a:solidFill>
                <a:latin typeface="TH SarabunPSK"/>
                <a:cs typeface="Arial"/>
              </a:rPr>
              <a:t>. </a:t>
            </a:r>
            <a:r>
              <a:rPr lang="en-US" err="1">
                <a:solidFill>
                  <a:srgbClr val="202122"/>
                </a:solidFill>
                <a:latin typeface="TH SarabunPSK"/>
                <a:cs typeface="Arial"/>
              </a:rPr>
              <a:t>Anche</a:t>
            </a:r>
            <a:r>
              <a:rPr lang="en-US">
                <a:solidFill>
                  <a:srgbClr val="202122"/>
                </a:solidFill>
                <a:latin typeface="TH SarabunPSK"/>
                <a:cs typeface="Arial"/>
              </a:rPr>
              <a:t> la forma e le </a:t>
            </a:r>
            <a:r>
              <a:rPr lang="en-US" err="1">
                <a:solidFill>
                  <a:srgbClr val="202122"/>
                </a:solidFill>
                <a:latin typeface="TH SarabunPSK"/>
                <a:cs typeface="Arial"/>
              </a:rPr>
              <a:t>dimensioni</a:t>
            </a:r>
            <a:r>
              <a:rPr lang="en-US">
                <a:solidFill>
                  <a:srgbClr val="202122"/>
                </a:solidFill>
                <a:latin typeface="TH SarabunPSK"/>
                <a:cs typeface="Arial"/>
              </a:rPr>
              <a:t> del </a:t>
            </a:r>
            <a:r>
              <a:rPr lang="en-US" err="1">
                <a:solidFill>
                  <a:srgbClr val="202122"/>
                </a:solidFill>
                <a:latin typeface="TH SarabunPSK"/>
                <a:cs typeface="Arial"/>
              </a:rPr>
              <a:t>becco</a:t>
            </a:r>
            <a:r>
              <a:rPr lang="en-US">
                <a:solidFill>
                  <a:srgbClr val="202122"/>
                </a:solidFill>
                <a:latin typeface="TH SarabunPSK"/>
                <a:cs typeface="Arial"/>
              </a:rPr>
              <a:t> </a:t>
            </a:r>
            <a:r>
              <a:rPr lang="en-US" err="1">
                <a:solidFill>
                  <a:srgbClr val="202122"/>
                </a:solidFill>
                <a:latin typeface="TH SarabunPSK"/>
                <a:cs typeface="Arial"/>
              </a:rPr>
              <a:t>possono</a:t>
            </a:r>
            <a:r>
              <a:rPr lang="en-US">
                <a:solidFill>
                  <a:srgbClr val="202122"/>
                </a:solidFill>
                <a:latin typeface="TH SarabunPSK"/>
                <a:cs typeface="Arial"/>
              </a:rPr>
              <a:t> </a:t>
            </a:r>
            <a:r>
              <a:rPr lang="en-US" err="1">
                <a:solidFill>
                  <a:srgbClr val="202122"/>
                </a:solidFill>
                <a:latin typeface="TH SarabunPSK"/>
                <a:cs typeface="Arial"/>
              </a:rPr>
              <a:t>essere</a:t>
            </a:r>
            <a:r>
              <a:rPr lang="en-US">
                <a:solidFill>
                  <a:srgbClr val="202122"/>
                </a:solidFill>
                <a:latin typeface="TH SarabunPSK"/>
                <a:cs typeface="Arial"/>
              </a:rPr>
              <a:t> </a:t>
            </a:r>
            <a:r>
              <a:rPr lang="en-US" err="1">
                <a:solidFill>
                  <a:srgbClr val="202122"/>
                </a:solidFill>
                <a:latin typeface="TH SarabunPSK"/>
                <a:cs typeface="Arial"/>
              </a:rPr>
              <a:t>differenti</a:t>
            </a:r>
            <a:r>
              <a:rPr lang="en-US">
                <a:solidFill>
                  <a:srgbClr val="202122"/>
                </a:solidFill>
                <a:latin typeface="TH SarabunPSK"/>
                <a:cs typeface="Arial"/>
              </a:rPr>
              <a:t> </a:t>
            </a:r>
            <a:r>
              <a:rPr lang="en-US" err="1">
                <a:solidFill>
                  <a:srgbClr val="202122"/>
                </a:solidFill>
                <a:latin typeface="TH SarabunPSK"/>
                <a:cs typeface="Arial"/>
              </a:rPr>
              <a:t>nei</a:t>
            </a:r>
            <a:r>
              <a:rPr lang="en-US">
                <a:solidFill>
                  <a:srgbClr val="202122"/>
                </a:solidFill>
                <a:latin typeface="TH SarabunPSK"/>
                <a:cs typeface="Arial"/>
              </a:rPr>
              <a:t> due </a:t>
            </a:r>
            <a:r>
              <a:rPr lang="en-US" err="1">
                <a:solidFill>
                  <a:srgbClr val="202122"/>
                </a:solidFill>
                <a:latin typeface="TH SarabunPSK"/>
                <a:cs typeface="Arial"/>
              </a:rPr>
              <a:t>sessi</a:t>
            </a:r>
            <a:r>
              <a:rPr lang="en-US">
                <a:solidFill>
                  <a:srgbClr val="202122"/>
                </a:solidFill>
                <a:latin typeface="TH SarabunPSK"/>
                <a:cs typeface="Arial"/>
              </a:rPr>
              <a:t>.</a:t>
            </a:r>
          </a:p>
          <a:p>
            <a:endParaRPr lang="en-US"/>
          </a:p>
        </p:txBody>
      </p:sp>
      <p:sp>
        <p:nvSpPr>
          <p:cNvPr id="9" name="CasellaDiTesto 8">
            <a:extLst>
              <a:ext uri="{FF2B5EF4-FFF2-40B4-BE49-F238E27FC236}">
                <a16:creationId xmlns:a16="http://schemas.microsoft.com/office/drawing/2014/main" xmlns="" id="{A2534B25-4740-4701-88D5-6D04D9314A3E}"/>
              </a:ext>
            </a:extLst>
          </p:cNvPr>
          <p:cNvSpPr txBox="1"/>
          <p:nvPr/>
        </p:nvSpPr>
        <p:spPr>
          <a:xfrm>
            <a:off x="941137" y="2719137"/>
            <a:ext cx="1112253" cy="3827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a:solidFill>
                  <a:srgbClr val="D9A3FF"/>
                </a:solidFill>
              </a:rPr>
              <a:t>femmina</a:t>
            </a:r>
          </a:p>
        </p:txBody>
      </p:sp>
      <p:sp>
        <p:nvSpPr>
          <p:cNvPr id="10" name="CasellaDiTesto 9">
            <a:extLst>
              <a:ext uri="{FF2B5EF4-FFF2-40B4-BE49-F238E27FC236}">
                <a16:creationId xmlns:a16="http://schemas.microsoft.com/office/drawing/2014/main" xmlns="" id="{448D3771-B7E4-45B5-AB22-00ACD0C6865F}"/>
              </a:ext>
            </a:extLst>
          </p:cNvPr>
          <p:cNvSpPr txBox="1"/>
          <p:nvPr/>
        </p:nvSpPr>
        <p:spPr>
          <a:xfrm>
            <a:off x="936959" y="4733591"/>
            <a:ext cx="112562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a:solidFill>
                  <a:srgbClr val="00B0F0"/>
                </a:solidFill>
              </a:rPr>
              <a:t>maschio</a:t>
            </a:r>
          </a:p>
        </p:txBody>
      </p:sp>
    </p:spTree>
    <p:extLst>
      <p:ext uri="{BB962C8B-B14F-4D97-AF65-F5344CB8AC3E}">
        <p14:creationId xmlns:p14="http://schemas.microsoft.com/office/powerpoint/2010/main" xmlns="" val="4205127402"/>
      </p:ext>
    </p:extLst>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AE65F973-0E49-4394-B4B2-F72E4E3769CB}"/>
              </a:ext>
            </a:extLst>
          </p:cNvPr>
          <p:cNvSpPr txBox="1"/>
          <p:nvPr/>
        </p:nvSpPr>
        <p:spPr>
          <a:xfrm>
            <a:off x="3734938" y="1187355"/>
            <a:ext cx="4107974"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000" dirty="0">
                <a:solidFill>
                  <a:srgbClr val="42F2FF"/>
                </a:solidFill>
                <a:latin typeface="PMingLiU-ExtB"/>
                <a:ea typeface="+mn-lt"/>
                <a:cs typeface="+mn-lt"/>
              </a:rPr>
              <a:t>Il colibrì di Anna è molto interessante in quanto è l’unico con una corona rossa. La maggior parte di loro vive per tutto l’anno in Canada, ma qualcuno segue le migrazioni di altri tipi di colibrì. Quelli che rimangono in Canada solito possono essere visti svernare sull’isola di Vancouver in British Columbia.</a:t>
            </a:r>
            <a:endParaRPr lang="it-IT" sz="2000">
              <a:solidFill>
                <a:srgbClr val="42F2FF"/>
              </a:solidFill>
              <a:latin typeface="PMingLiU-ExtB"/>
              <a:ea typeface="PMingLiU-ExtB"/>
            </a:endParaRPr>
          </a:p>
          <a:p>
            <a:r>
              <a:rPr lang="it-IT" sz="2000" dirty="0">
                <a:solidFill>
                  <a:srgbClr val="42F2FF"/>
                </a:solidFill>
                <a:latin typeface="PMingLiU-ExtB"/>
                <a:ea typeface="+mn-lt"/>
                <a:cs typeface="+mn-lt"/>
              </a:rPr>
              <a:t>Il colibrì di Costa vive nel Sud-Ovest degli Stati Uniti e nella Bassa California. </a:t>
            </a:r>
            <a:endParaRPr lang="it-IT" sz="2400" dirty="0">
              <a:solidFill>
                <a:srgbClr val="42F2FF"/>
              </a:solidFill>
              <a:latin typeface="PMingLiU-ExtB"/>
              <a:ea typeface="PMingLiU-ExtB"/>
            </a:endParaRPr>
          </a:p>
          <a:p>
            <a:pPr algn="l"/>
            <a:endParaRPr lang="it-IT" dirty="0"/>
          </a:p>
        </p:txBody>
      </p:sp>
      <p:sp>
        <p:nvSpPr>
          <p:cNvPr id="3" name="CasellaDiTesto 2">
            <a:extLst>
              <a:ext uri="{FF2B5EF4-FFF2-40B4-BE49-F238E27FC236}">
                <a16:creationId xmlns:a16="http://schemas.microsoft.com/office/drawing/2014/main" xmlns="" id="{4333E162-CD63-41A1-B3FF-FBBD1BB193E8}"/>
              </a:ext>
            </a:extLst>
          </p:cNvPr>
          <p:cNvSpPr txBox="1"/>
          <p:nvPr/>
        </p:nvSpPr>
        <p:spPr>
          <a:xfrm>
            <a:off x="3809574" y="158796"/>
            <a:ext cx="327773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4800" dirty="0">
                <a:solidFill>
                  <a:srgbClr val="57C4FA"/>
                </a:solidFill>
                <a:latin typeface="Times New Roman"/>
                <a:cs typeface="Times New Roman"/>
              </a:rPr>
              <a:t>Dove vive</a:t>
            </a:r>
          </a:p>
        </p:txBody>
      </p:sp>
      <p:pic>
        <p:nvPicPr>
          <p:cNvPr id="4" name="Immagine 4" descr="Immagine che contiene testo&#10;&#10;Descrizione generata automaticamente">
            <a:extLst>
              <a:ext uri="{FF2B5EF4-FFF2-40B4-BE49-F238E27FC236}">
                <a16:creationId xmlns:a16="http://schemas.microsoft.com/office/drawing/2014/main" xmlns="" id="{705259CE-FBDB-4D13-8A67-B6504987CB74}"/>
              </a:ext>
            </a:extLst>
          </p:cNvPr>
          <p:cNvPicPr>
            <a:picLocks noChangeAspect="1"/>
          </p:cNvPicPr>
          <p:nvPr/>
        </p:nvPicPr>
        <p:blipFill>
          <a:blip r:embed="rId2" cstate="print"/>
          <a:stretch>
            <a:fillRect/>
          </a:stretch>
        </p:blipFill>
        <p:spPr>
          <a:xfrm>
            <a:off x="8541366" y="2224372"/>
            <a:ext cx="1114282" cy="1215077"/>
          </a:xfrm>
          <a:prstGeom prst="rect">
            <a:avLst/>
          </a:prstGeom>
        </p:spPr>
      </p:pic>
    </p:spTree>
    <p:extLst>
      <p:ext uri="{BB962C8B-B14F-4D97-AF65-F5344CB8AC3E}">
        <p14:creationId xmlns:p14="http://schemas.microsoft.com/office/powerpoint/2010/main" xmlns="" val="3318513695"/>
      </p:ext>
    </p:extLst>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3" descr="Immagine che contiene testo&#10;&#10;Descrizione generata automaticamente">
            <a:extLst>
              <a:ext uri="{FF2B5EF4-FFF2-40B4-BE49-F238E27FC236}">
                <a16:creationId xmlns:a16="http://schemas.microsoft.com/office/drawing/2014/main" xmlns="" id="{F26B3765-AFEC-4E92-AB9D-9A59E0FED9DE}"/>
              </a:ext>
            </a:extLst>
          </p:cNvPr>
          <p:cNvPicPr>
            <a:picLocks noChangeAspect="1"/>
          </p:cNvPicPr>
          <p:nvPr/>
        </p:nvPicPr>
        <p:blipFill>
          <a:blip r:embed="rId2" cstate="print"/>
          <a:stretch>
            <a:fillRect/>
          </a:stretch>
        </p:blipFill>
        <p:spPr>
          <a:xfrm>
            <a:off x="4923501" y="254697"/>
            <a:ext cx="2355439" cy="6108525"/>
          </a:xfrm>
          <a:prstGeom prst="rect">
            <a:avLst/>
          </a:prstGeom>
        </p:spPr>
      </p:pic>
    </p:spTree>
    <p:extLst>
      <p:ext uri="{BB962C8B-B14F-4D97-AF65-F5344CB8AC3E}">
        <p14:creationId xmlns:p14="http://schemas.microsoft.com/office/powerpoint/2010/main" xmlns="" val="2526821931"/>
      </p:ext>
    </p:extLst>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xmlns="" id="{4436E0F2-A64B-471E-93C0-8DFE08CC57C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DC1E3AB1-2A8C-4607-9FAE-D8BDB280FE1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26D66059-832F-40B6-A35F-F56C8F38A1E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A515E2ED-7EA9-448D-83FA-54C3DF9723B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0595356-EABD-4767-AC9D-EA21FF115EC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28CD9F06-9628-469C-B788-A894E3E0828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8550A431-0B61-421B-B4B7-24C0CFF0F93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8" name="Rectangle 27">
            <a:extLst>
              <a:ext uri="{FF2B5EF4-FFF2-40B4-BE49-F238E27FC236}">
                <a16:creationId xmlns:a16="http://schemas.microsoft.com/office/drawing/2014/main" xmlns="" id="{37406FCE-5A2F-4374-9F5A-E332CA8224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3">
            <a:extLst>
              <a:ext uri="{FF2B5EF4-FFF2-40B4-BE49-F238E27FC236}">
                <a16:creationId xmlns:a16="http://schemas.microsoft.com/office/drawing/2014/main" xmlns="" id="{91B8EE9E-BBD0-471D-9223-8B4F6A4E31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15811"/>
            <a:ext cx="3448424" cy="693221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 name="connsiteX0" fmla="*/ 2023235 w 6699211"/>
              <a:gd name="connsiteY0" fmla="*/ 0 h 6869951"/>
              <a:gd name="connsiteX1" fmla="*/ 6699211 w 6699211"/>
              <a:gd name="connsiteY1" fmla="*/ 11953 h 6869951"/>
              <a:gd name="connsiteX2" fmla="*/ 6699211 w 6699211"/>
              <a:gd name="connsiteY2" fmla="*/ 6869951 h 6869951"/>
              <a:gd name="connsiteX3" fmla="*/ 0 w 6699211"/>
              <a:gd name="connsiteY3" fmla="*/ 6856303 h 6869951"/>
              <a:gd name="connsiteX4" fmla="*/ 2023235 w 6699211"/>
              <a:gd name="connsiteY4" fmla="*/ 0 h 6869951"/>
              <a:gd name="connsiteX0" fmla="*/ 2702995 w 6699211"/>
              <a:gd name="connsiteY0" fmla="*/ 42638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42638 h 685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9211" h="6857998">
                <a:moveTo>
                  <a:pt x="2702995" y="42638"/>
                </a:moveTo>
                <a:lnTo>
                  <a:pt x="6699211" y="0"/>
                </a:lnTo>
                <a:lnTo>
                  <a:pt x="6699211" y="6857998"/>
                </a:lnTo>
                <a:lnTo>
                  <a:pt x="0" y="6844350"/>
                </a:lnTo>
                <a:lnTo>
                  <a:pt x="2702995" y="4263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xmlns="" id="{B1D16E56-C887-4C3B-B563-B6A2BAABB2EB}"/>
              </a:ext>
            </a:extLst>
          </p:cNvPr>
          <p:cNvSpPr>
            <a:spLocks noGrp="1"/>
          </p:cNvSpPr>
          <p:nvPr>
            <p:ph type="ctrTitle"/>
          </p:nvPr>
        </p:nvSpPr>
        <p:spPr>
          <a:xfrm>
            <a:off x="687304" y="696397"/>
            <a:ext cx="2327359" cy="1338580"/>
          </a:xfrm>
        </p:spPr>
        <p:txBody>
          <a:bodyPr vert="horz" lIns="91440" tIns="45720" rIns="91440" bIns="45720" rtlCol="0" anchor="t">
            <a:normAutofit/>
          </a:bodyPr>
          <a:lstStyle/>
          <a:p>
            <a:pPr algn="l"/>
            <a:r>
              <a:rPr lang="en-US" sz="2000"/>
              <a:t>Grazie per la vostra attenzione</a:t>
            </a:r>
          </a:p>
        </p:txBody>
      </p:sp>
      <p:cxnSp>
        <p:nvCxnSpPr>
          <p:cNvPr id="32" name="Straight Connector 31">
            <a:extLst>
              <a:ext uri="{FF2B5EF4-FFF2-40B4-BE49-F238E27FC236}">
                <a16:creationId xmlns:a16="http://schemas.microsoft.com/office/drawing/2014/main" xmlns="" id="{C8311976-66EF-4F37-9B1A-F5DEF95039A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flipV="1">
            <a:off x="0" y="5329451"/>
            <a:ext cx="6096000" cy="152854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Sottotitolo 2">
            <a:extLst>
              <a:ext uri="{FF2B5EF4-FFF2-40B4-BE49-F238E27FC236}">
                <a16:creationId xmlns:a16="http://schemas.microsoft.com/office/drawing/2014/main" xmlns="" id="{ED51B681-23B6-4B06-884B-EE415F4F63FF}"/>
              </a:ext>
            </a:extLst>
          </p:cNvPr>
          <p:cNvSpPr>
            <a:spLocks noGrp="1"/>
          </p:cNvSpPr>
          <p:nvPr>
            <p:ph type="subTitle" idx="1"/>
          </p:nvPr>
        </p:nvSpPr>
        <p:spPr>
          <a:xfrm>
            <a:off x="3821102" y="533399"/>
            <a:ext cx="4832392" cy="5771481"/>
          </a:xfrm>
        </p:spPr>
        <p:txBody>
          <a:bodyPr vert="horz" lIns="91440" tIns="45720" rIns="91440" bIns="45720" rtlCol="0" anchor="ctr">
            <a:normAutofit/>
          </a:bodyPr>
          <a:lstStyle/>
          <a:p>
            <a:pPr algn="l">
              <a:lnSpc>
                <a:spcPct val="100000"/>
              </a:lnSpc>
            </a:pPr>
            <a:r>
              <a:rPr lang="en-US" sz="3200" dirty="0"/>
              <a:t>   </a:t>
            </a:r>
            <a:r>
              <a:rPr lang="en-US" sz="3200" dirty="0" err="1"/>
              <a:t>Creato</a:t>
            </a:r>
            <a:r>
              <a:rPr lang="en-US" sz="3200" dirty="0"/>
              <a:t> da:</a:t>
            </a:r>
            <a:endParaRPr lang="it-IT"/>
          </a:p>
          <a:p>
            <a:pPr indent="-228600" algn="l">
              <a:lnSpc>
                <a:spcPct val="100000"/>
              </a:lnSpc>
              <a:buFont typeface="Arial" panose="020B0604020202020204" pitchFamily="34" charset="0"/>
              <a:buChar char="•"/>
            </a:pPr>
            <a:r>
              <a:rPr lang="en-US" sz="3200" dirty="0"/>
              <a:t>Isabella</a:t>
            </a:r>
          </a:p>
          <a:p>
            <a:pPr algn="l">
              <a:lnSpc>
                <a:spcPct val="100000"/>
              </a:lnSpc>
            </a:pPr>
            <a:r>
              <a:rPr lang="en-US" sz="3200" dirty="0"/>
              <a:t>       E</a:t>
            </a:r>
          </a:p>
          <a:p>
            <a:pPr indent="-228600" algn="l">
              <a:lnSpc>
                <a:spcPct val="100000"/>
              </a:lnSpc>
              <a:buFont typeface="Arial" panose="020B0604020202020204" pitchFamily="34" charset="0"/>
              <a:buChar char="•"/>
            </a:pPr>
            <a:r>
              <a:rPr lang="en-US" sz="3200" dirty="0"/>
              <a:t>Chiara B.</a:t>
            </a:r>
          </a:p>
          <a:p>
            <a:pPr indent="-228600" algn="l">
              <a:lnSpc>
                <a:spcPct val="100000"/>
              </a:lnSpc>
              <a:buFont typeface="Arial" panose="020B0604020202020204" pitchFamily="34" charset="0"/>
              <a:buChar char="•"/>
            </a:pPr>
            <a:endParaRPr lang="en-US" sz="3200"/>
          </a:p>
        </p:txBody>
      </p:sp>
      <p:pic>
        <p:nvPicPr>
          <p:cNvPr id="4" name="Elemento grafico 4" descr="Impronta digitale con riempimento a tinta unita">
            <a:extLst>
              <a:ext uri="{FF2B5EF4-FFF2-40B4-BE49-F238E27FC236}">
                <a16:creationId xmlns:a16="http://schemas.microsoft.com/office/drawing/2014/main" xmlns="" id="{374FA988-BB8A-4983-9881-34769DAB112A}"/>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10332871" y="533401"/>
            <a:ext cx="1274346" cy="1274346"/>
          </a:xfrm>
          <a:prstGeom prst="rect">
            <a:avLst/>
          </a:prstGeom>
        </p:spPr>
      </p:pic>
      <p:pic>
        <p:nvPicPr>
          <p:cNvPr id="5" name="Elemento grafico 5" descr="Faccina linguaccia con riempimento a tinta unita">
            <a:extLst>
              <a:ext uri="{FF2B5EF4-FFF2-40B4-BE49-F238E27FC236}">
                <a16:creationId xmlns:a16="http://schemas.microsoft.com/office/drawing/2014/main" xmlns="" id="{47838880-64C9-4E0D-A6ED-D324F57F801C}"/>
              </a:ext>
            </a:extLst>
          </p:cNvPr>
          <p:cNvPicPr>
            <a:picLocks noChangeAspect="1"/>
          </p:cNvPicPr>
          <p:nvPr/>
        </p:nvPicPr>
        <p:blipFill>
          <a:blip r:embed="rId4" cstate="print">
            <a:extLst>
              <a:ext uri="{96DAC541-7B7A-43D3-8B79-37D633B846F1}">
                <asvg:svgBlip xmlns:asvg="http://schemas.microsoft.com/office/drawing/2016/SVG/main" xmlns="" r:embed="rId5"/>
              </a:ext>
            </a:extLst>
          </a:blip>
          <a:stretch>
            <a:fillRect/>
          </a:stretch>
        </p:blipFill>
        <p:spPr>
          <a:xfrm>
            <a:off x="10639946" y="4787275"/>
            <a:ext cx="1274346" cy="1274346"/>
          </a:xfrm>
          <a:prstGeom prst="rect">
            <a:avLst/>
          </a:prstGeom>
        </p:spPr>
      </p:pic>
      <p:pic>
        <p:nvPicPr>
          <p:cNvPr id="8" name="Elemento grafico 8" descr="Brindisi con riempimento a tinta unita">
            <a:extLst>
              <a:ext uri="{FF2B5EF4-FFF2-40B4-BE49-F238E27FC236}">
                <a16:creationId xmlns:a16="http://schemas.microsoft.com/office/drawing/2014/main" xmlns="" id="{963D3353-8E93-40C3-8D87-880963ECA1A0}"/>
              </a:ext>
            </a:extLst>
          </p:cNvPr>
          <p:cNvPicPr>
            <a:picLocks noChangeAspect="1"/>
          </p:cNvPicPr>
          <p:nvPr/>
        </p:nvPicPr>
        <p:blipFill>
          <a:blip r:embed="rId6" cstate="print">
            <a:extLst>
              <a:ext uri="{96DAC541-7B7A-43D3-8B79-37D633B846F1}">
                <asvg:svgBlip xmlns:asvg="http://schemas.microsoft.com/office/drawing/2016/SVG/main" xmlns="" r:embed="rId7"/>
              </a:ext>
            </a:extLst>
          </a:blip>
          <a:stretch>
            <a:fillRect/>
          </a:stretch>
        </p:blipFill>
        <p:spPr>
          <a:xfrm>
            <a:off x="6466005" y="591023"/>
            <a:ext cx="1274346" cy="1274346"/>
          </a:xfrm>
          <a:prstGeom prst="rect">
            <a:avLst/>
          </a:prstGeom>
        </p:spPr>
      </p:pic>
      <p:pic>
        <p:nvPicPr>
          <p:cNvPr id="9" name="Elemento grafico 8" descr="Brindisi con riempimento a tinta unita">
            <a:extLst>
              <a:ext uri="{FF2B5EF4-FFF2-40B4-BE49-F238E27FC236}">
                <a16:creationId xmlns:a16="http://schemas.microsoft.com/office/drawing/2014/main" xmlns="" id="{1AF70543-6EAE-44DA-983A-DDF71CC54941}"/>
              </a:ext>
            </a:extLst>
          </p:cNvPr>
          <p:cNvPicPr>
            <a:picLocks noChangeAspect="1"/>
          </p:cNvPicPr>
          <p:nvPr/>
        </p:nvPicPr>
        <p:blipFill>
          <a:blip r:embed="rId6" cstate="print">
            <a:extLst>
              <a:ext uri="{96DAC541-7B7A-43D3-8B79-37D633B846F1}">
                <asvg:svgBlip xmlns:asvg="http://schemas.microsoft.com/office/drawing/2016/SVG/main" xmlns="" r:embed="rId7"/>
              </a:ext>
            </a:extLst>
          </a:blip>
          <a:stretch>
            <a:fillRect/>
          </a:stretch>
        </p:blipFill>
        <p:spPr>
          <a:xfrm>
            <a:off x="8649646" y="3161674"/>
            <a:ext cx="1274346" cy="1274346"/>
          </a:xfrm>
          <a:prstGeom prst="rect">
            <a:avLst/>
          </a:prstGeom>
        </p:spPr>
      </p:pic>
      <p:pic>
        <p:nvPicPr>
          <p:cNvPr id="21" name="Elemento grafico 8" descr="Brindisi con riempimento a tinta unita">
            <a:extLst>
              <a:ext uri="{FF2B5EF4-FFF2-40B4-BE49-F238E27FC236}">
                <a16:creationId xmlns:a16="http://schemas.microsoft.com/office/drawing/2014/main" xmlns="" id="{BA38463A-935C-403C-B8AF-432F75A235B2}"/>
              </a:ext>
            </a:extLst>
          </p:cNvPr>
          <p:cNvPicPr>
            <a:picLocks noChangeAspect="1"/>
          </p:cNvPicPr>
          <p:nvPr/>
        </p:nvPicPr>
        <p:blipFill>
          <a:blip r:embed="rId6" cstate="print">
            <a:extLst>
              <a:ext uri="{96DAC541-7B7A-43D3-8B79-37D633B846F1}">
                <asvg:svgBlip xmlns:asvg="http://schemas.microsoft.com/office/drawing/2016/SVG/main" xmlns="" r:embed="rId7"/>
              </a:ext>
            </a:extLst>
          </a:blip>
          <a:stretch>
            <a:fillRect/>
          </a:stretch>
        </p:blipFill>
        <p:spPr>
          <a:xfrm>
            <a:off x="6761706" y="4639858"/>
            <a:ext cx="1274346" cy="1274346"/>
          </a:xfrm>
          <a:prstGeom prst="rect">
            <a:avLst/>
          </a:prstGeom>
        </p:spPr>
      </p:pic>
      <p:pic>
        <p:nvPicPr>
          <p:cNvPr id="23" name="Elemento grafico 5" descr="Faccina linguaccia con riempimento a tinta unita">
            <a:extLst>
              <a:ext uri="{FF2B5EF4-FFF2-40B4-BE49-F238E27FC236}">
                <a16:creationId xmlns:a16="http://schemas.microsoft.com/office/drawing/2014/main" xmlns="" id="{B043CB40-7FE4-4294-886E-638373616C4A}"/>
              </a:ext>
            </a:extLst>
          </p:cNvPr>
          <p:cNvPicPr>
            <a:picLocks noChangeAspect="1"/>
          </p:cNvPicPr>
          <p:nvPr/>
        </p:nvPicPr>
        <p:blipFill>
          <a:blip r:embed="rId4" cstate="print">
            <a:extLst>
              <a:ext uri="{96DAC541-7B7A-43D3-8B79-37D633B846F1}">
                <asvg:svgBlip xmlns:asvg="http://schemas.microsoft.com/office/drawing/2016/SVG/main" xmlns="" r:embed="rId5"/>
              </a:ext>
            </a:extLst>
          </a:blip>
          <a:stretch>
            <a:fillRect/>
          </a:stretch>
        </p:blipFill>
        <p:spPr>
          <a:xfrm>
            <a:off x="10548960" y="2740110"/>
            <a:ext cx="1274346" cy="1274346"/>
          </a:xfrm>
          <a:prstGeom prst="rect">
            <a:avLst/>
          </a:prstGeom>
        </p:spPr>
      </p:pic>
      <p:pic>
        <p:nvPicPr>
          <p:cNvPr id="25" name="Elemento grafico 4" descr="Impronta digitale con riempimento a tinta unita">
            <a:extLst>
              <a:ext uri="{FF2B5EF4-FFF2-40B4-BE49-F238E27FC236}">
                <a16:creationId xmlns:a16="http://schemas.microsoft.com/office/drawing/2014/main" xmlns="" id="{0E13896D-245C-4649-AADC-C5EE20BB9EC6}"/>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8763378" y="1227161"/>
            <a:ext cx="1274346" cy="1274346"/>
          </a:xfrm>
          <a:prstGeom prst="rect">
            <a:avLst/>
          </a:prstGeom>
        </p:spPr>
      </p:pic>
      <p:pic>
        <p:nvPicPr>
          <p:cNvPr id="27" name="Elemento grafico 4" descr="Impronta digitale con riempimento a tinta unita">
            <a:extLst>
              <a:ext uri="{FF2B5EF4-FFF2-40B4-BE49-F238E27FC236}">
                <a16:creationId xmlns:a16="http://schemas.microsoft.com/office/drawing/2014/main" xmlns="" id="{6D063EFA-9CAB-415C-B00F-8E4F466A9F03}"/>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6579736" y="2796654"/>
            <a:ext cx="1274346" cy="1274346"/>
          </a:xfrm>
          <a:prstGeom prst="rect">
            <a:avLst/>
          </a:prstGeom>
        </p:spPr>
      </p:pic>
      <p:pic>
        <p:nvPicPr>
          <p:cNvPr id="29" name="Elemento grafico 4" descr="Impronta digitale con riempimento a tinta unita">
            <a:extLst>
              <a:ext uri="{FF2B5EF4-FFF2-40B4-BE49-F238E27FC236}">
                <a16:creationId xmlns:a16="http://schemas.microsoft.com/office/drawing/2014/main" xmlns="" id="{77CEFFF9-5FC9-42B2-9AE9-E91B96BEA06D}"/>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620214" y="1920923"/>
            <a:ext cx="1274346" cy="1274346"/>
          </a:xfrm>
          <a:prstGeom prst="rect">
            <a:avLst/>
          </a:prstGeom>
        </p:spPr>
      </p:pic>
      <p:pic>
        <p:nvPicPr>
          <p:cNvPr id="31" name="Elemento grafico 5" descr="Faccina linguaccia con riempimento a tinta unita">
            <a:extLst>
              <a:ext uri="{FF2B5EF4-FFF2-40B4-BE49-F238E27FC236}">
                <a16:creationId xmlns:a16="http://schemas.microsoft.com/office/drawing/2014/main" xmlns="" id="{4A15AB0B-FAE5-4074-A12C-E4FC68F243B9}"/>
              </a:ext>
            </a:extLst>
          </p:cNvPr>
          <p:cNvPicPr>
            <a:picLocks noChangeAspect="1"/>
          </p:cNvPicPr>
          <p:nvPr/>
        </p:nvPicPr>
        <p:blipFill>
          <a:blip r:embed="rId4" cstate="print">
            <a:extLst>
              <a:ext uri="{96DAC541-7B7A-43D3-8B79-37D633B846F1}">
                <asvg:svgBlip xmlns:asvg="http://schemas.microsoft.com/office/drawing/2016/SVG/main" xmlns="" r:embed="rId5"/>
              </a:ext>
            </a:extLst>
          </a:blip>
          <a:stretch>
            <a:fillRect/>
          </a:stretch>
        </p:blipFill>
        <p:spPr>
          <a:xfrm>
            <a:off x="358631" y="3411124"/>
            <a:ext cx="1274346" cy="1274346"/>
          </a:xfrm>
          <a:prstGeom prst="rect">
            <a:avLst/>
          </a:prstGeom>
        </p:spPr>
      </p:pic>
      <p:pic>
        <p:nvPicPr>
          <p:cNvPr id="33" name="Elemento grafico 32" descr="Brindisi con riempimento a tinta unita">
            <a:extLst>
              <a:ext uri="{FF2B5EF4-FFF2-40B4-BE49-F238E27FC236}">
                <a16:creationId xmlns:a16="http://schemas.microsoft.com/office/drawing/2014/main" xmlns="" id="{0EF744D4-F3C7-4004-98DE-AD399B00FD9D}"/>
              </a:ext>
            </a:extLst>
          </p:cNvPr>
          <p:cNvPicPr>
            <a:picLocks noChangeAspect="1"/>
          </p:cNvPicPr>
          <p:nvPr/>
        </p:nvPicPr>
        <p:blipFill>
          <a:blip r:embed="rId6" cstate="print">
            <a:extLst>
              <a:ext uri="{96DAC541-7B7A-43D3-8B79-37D633B846F1}">
                <asvg:svgBlip xmlns:asvg="http://schemas.microsoft.com/office/drawing/2016/SVG/main" xmlns="" r:embed="rId7"/>
              </a:ext>
            </a:extLst>
          </a:blip>
          <a:stretch>
            <a:fillRect/>
          </a:stretch>
        </p:blipFill>
        <p:spPr>
          <a:xfrm>
            <a:off x="279018" y="4970002"/>
            <a:ext cx="1274346" cy="1274346"/>
          </a:xfrm>
          <a:prstGeom prst="rect">
            <a:avLst/>
          </a:prstGeom>
        </p:spPr>
      </p:pic>
    </p:spTree>
    <p:extLst>
      <p:ext uri="{BB962C8B-B14F-4D97-AF65-F5344CB8AC3E}">
        <p14:creationId xmlns:p14="http://schemas.microsoft.com/office/powerpoint/2010/main" xmlns="" val="1271283131"/>
      </p:ext>
    </p:extLst>
  </p:cSld>
  <p:clrMapOvr>
    <a:masterClrMapping/>
  </p:clrMapOvr>
  <p:transition>
    <p:strips dir="ld"/>
  </p:transition>
  <p:timing>
    <p:tnLst>
      <p:par>
        <p:cTn id="1" dur="indefinite" restart="never" nodeType="tmRoot"/>
      </p:par>
    </p:tnLst>
  </p:timing>
</p:sld>
</file>

<file path=ppt/theme/theme1.xml><?xml version="1.0" encoding="utf-8"?>
<a:theme xmlns:a="http://schemas.openxmlformats.org/drawingml/2006/main" name="AngleLinesVTI">
  <a:themeElements>
    <a:clrScheme name="AnalogousFromLightSeedRightStep">
      <a:dk1>
        <a:srgbClr val="000000"/>
      </a:dk1>
      <a:lt1>
        <a:srgbClr val="FFFFFF"/>
      </a:lt1>
      <a:dk2>
        <a:srgbClr val="412E24"/>
      </a:dk2>
      <a:lt2>
        <a:srgbClr val="E8E2E8"/>
      </a:lt2>
      <a:accent1>
        <a:srgbClr val="2CB92C"/>
      </a:accent1>
      <a:accent2>
        <a:srgbClr val="30B567"/>
      </a:accent2>
      <a:accent3>
        <a:srgbClr val="35B29D"/>
      </a:accent3>
      <a:accent4>
        <a:srgbClr val="23ADDB"/>
      </a:accent4>
      <a:accent5>
        <a:srgbClr val="6E99EE"/>
      </a:accent5>
      <a:accent6>
        <a:srgbClr val="5A4EEB"/>
      </a:accent6>
      <a:hlink>
        <a:srgbClr val="AE69AE"/>
      </a:hlink>
      <a:folHlink>
        <a:srgbClr val="7F7F7F"/>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ngleLinesVTI" id="{BC1FC193-C72F-4761-9899-1105EDF6BAE8}" vid="{64612625-F022-44B7-B9FA-9D26DEDBDC2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131</Words>
  <Application>Microsoft Office PowerPoint</Application>
  <PresentationFormat>Personalizzato</PresentationFormat>
  <Paragraphs>45</Paragraphs>
  <Slides>8</Slides>
  <Notes>1</Notes>
  <HiddenSlides>0</HiddenSlides>
  <MMClips>1</MMClips>
  <ScaleCrop>false</ScaleCrop>
  <HeadingPairs>
    <vt:vector size="4" baseType="variant">
      <vt:variant>
        <vt:lpstr>Tema</vt:lpstr>
      </vt:variant>
      <vt:variant>
        <vt:i4>1</vt:i4>
      </vt:variant>
      <vt:variant>
        <vt:lpstr>Titoli diapositive</vt:lpstr>
      </vt:variant>
      <vt:variant>
        <vt:i4>8</vt:i4>
      </vt:variant>
    </vt:vector>
  </HeadingPairs>
  <TitlesOfParts>
    <vt:vector size="9" baseType="lpstr">
      <vt:lpstr>AngleLinesVTI</vt:lpstr>
      <vt:lpstr>Il colibrì</vt:lpstr>
      <vt:lpstr>La metamorfosi del colibrì</vt:lpstr>
      <vt:lpstr>Fasi di colibrì</vt:lpstr>
      <vt:lpstr>Cosa mangia</vt:lpstr>
      <vt:lpstr>Descrizione </vt:lpstr>
      <vt:lpstr>Diapositiva 6</vt:lpstr>
      <vt:lpstr>Diapositiva 7</vt:lpstr>
      <vt:lpstr>Grazie per la vostra attenzione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Isabella</dc:creator>
  <cp:lastModifiedBy>Isabella</cp:lastModifiedBy>
  <cp:revision>73</cp:revision>
  <dcterms:created xsi:type="dcterms:W3CDTF">2021-05-06T12:40:24Z</dcterms:created>
  <dcterms:modified xsi:type="dcterms:W3CDTF">2021-06-08T11:28:05Z</dcterms:modified>
</cp:coreProperties>
</file>