
<file path=[Content_Types].xml><?xml version="1.0" encoding="utf-8"?>
<Types xmlns="http://schemas.openxmlformats.org/package/2006/content-types">
  <Default Extension="gif" ContentType="image/gif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79" r:id="rId6"/>
    <p:sldId id="277" r:id="rId7"/>
    <p:sldId id="266" r:id="rId8"/>
    <p:sldId id="289" r:id="rId9"/>
    <p:sldId id="288" r:id="rId10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214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18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0E8FF7CA-18C3-44C6-AB68-29906CDB30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A16451A-2B01-421B-9719-DF8A39CEAC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52A494C-8C92-4B51-8B8F-4748B24AC1DD}" type="datetime1">
              <a:rPr lang="it-IT" smtClean="0"/>
              <a:t>07/06/2021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961ADEA-4231-4C48-AF2A-59069FB6FE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EECB3F2-E4FC-40EF-A579-2C9098EBF9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05492F3-D8BE-4272-9207-B0B69E9E85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58960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FBAC9-8EE8-4A62-98C2-FFA5C63BF18E}" type="datetime1">
              <a:rPr lang="it-IT" smtClean="0"/>
              <a:pPr/>
              <a:t>07/06/2021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A0C27B-56B0-4373-94C9-A2BB145B1EAB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6211424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FA0C27B-56B0-4373-94C9-A2BB145B1EA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5386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0E07AD8-B183-4E25-B2A7-CD3B4439310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2989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0E07AD8-B183-4E25-B2A7-CD3B4439310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3316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0E07AD8-B183-4E25-B2A7-CD3B4439310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226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0E07AD8-B183-4E25-B2A7-CD3B4439310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7043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6">
            <a:extLst>
              <a:ext uri="{FF2B5EF4-FFF2-40B4-BE49-F238E27FC236}">
                <a16:creationId xmlns:a16="http://schemas.microsoft.com/office/drawing/2014/main" id="{28487DA5-DCB7-4474-BDCE-999DB4109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1900" y="448056"/>
            <a:ext cx="5428996" cy="3401568"/>
          </a:xfrm>
        </p:spPr>
        <p:txBody>
          <a:bodyPr rtlCol="0">
            <a:normAutofit/>
          </a:bodyPr>
          <a:lstStyle>
            <a:lvl1pPr>
              <a:defRPr sz="54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4" name="Sottotitolo 7">
            <a:extLst>
              <a:ext uri="{FF2B5EF4-FFF2-40B4-BE49-F238E27FC236}">
                <a16:creationId xmlns:a16="http://schemas.microsoft.com/office/drawing/2014/main" id="{1DA2E4DD-C8F6-49E6-BFFE-999B25D2FC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1900" y="4471416"/>
            <a:ext cx="5428996" cy="1481328"/>
          </a:xfrm>
        </p:spPr>
        <p:txBody>
          <a:bodyPr rtlCol="0">
            <a:normAutofit/>
          </a:bodyPr>
          <a:lstStyle>
            <a:lvl1pPr marL="1944" indent="0">
              <a:buNone/>
              <a:defRPr sz="2400"/>
            </a:lvl1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13BBFE51-2F86-4B2A-8F7F-78DCD52EB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18321" y="4122000"/>
            <a:ext cx="5447091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egnaposto immagine 4">
            <a:extLst>
              <a:ext uri="{FF2B5EF4-FFF2-40B4-BE49-F238E27FC236}">
                <a16:creationId xmlns:a16="http://schemas.microsoft.com/office/drawing/2014/main" id="{B27F6338-E81A-4E7B-8135-E97EE9502C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0850" y="447675"/>
            <a:ext cx="5429250" cy="5545138"/>
          </a:xfrm>
        </p:spPr>
        <p:txBody>
          <a:bodyPr rtlCol="0"/>
          <a:lstStyle>
            <a:lvl1pPr marL="1944" indent="0" algn="ctr">
              <a:buNone/>
              <a:defRPr/>
            </a:lvl1pPr>
          </a:lstStyle>
          <a:p>
            <a:pPr rtl="0"/>
            <a:r>
              <a:rPr lang="it-IT" noProof="0"/>
              <a:t>Inserire una foto qui</a:t>
            </a:r>
          </a:p>
        </p:txBody>
      </p:sp>
    </p:spTree>
    <p:extLst>
      <p:ext uri="{BB962C8B-B14F-4D97-AF65-F5344CB8AC3E}">
        <p14:creationId xmlns:p14="http://schemas.microsoft.com/office/powerpoint/2010/main" val="166439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a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1B910F38-F46F-4019-9892-577986F95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0000" y="1609200"/>
            <a:ext cx="11300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olo 1">
            <a:extLst>
              <a:ext uri="{FF2B5EF4-FFF2-40B4-BE49-F238E27FC236}">
                <a16:creationId xmlns:a16="http://schemas.microsoft.com/office/drawing/2014/main" id="{3A88BA19-45C7-493D-8685-D06EBEFD2D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798" y="380872"/>
            <a:ext cx="11300290" cy="1026572"/>
          </a:xfrm>
        </p:spPr>
        <p:txBody>
          <a:bodyPr rtlCol="0" anchor="ctr">
            <a:normAutofit/>
          </a:bodyPr>
          <a:lstStyle>
            <a:lvl1pPr>
              <a:spcBef>
                <a:spcPts val="1000"/>
              </a:spcBef>
              <a:defRPr sz="44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per inserire il titolo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D0F824DF-992F-4E18-9BC2-56F1D60AF5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89837" y="1941031"/>
            <a:ext cx="4632053" cy="869888"/>
          </a:xfrm>
        </p:spPr>
        <p:txBody>
          <a:bodyPr rtlCol="0">
            <a:normAutofit/>
          </a:bodyPr>
          <a:lstStyle>
            <a:lvl1pPr marL="1944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Fai clic per inserire i sottotitoli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CA14A543-CB0B-4FE3-82CE-0C8B0F6F6D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87987" y="2837529"/>
            <a:ext cx="4633419" cy="2547938"/>
          </a:xfrm>
        </p:spPr>
        <p:txBody>
          <a:bodyPr rtlCol="0"/>
          <a:lstStyle>
            <a:lvl1pPr>
              <a:lnSpc>
                <a:spcPct val="100000"/>
              </a:lnSpc>
              <a:buClr>
                <a:schemeClr val="tx2"/>
              </a:buClr>
              <a:defRPr>
                <a:solidFill>
                  <a:schemeClr val="tx2">
                    <a:alpha val="46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inserire il testo qui</a:t>
            </a:r>
          </a:p>
        </p:txBody>
      </p:sp>
      <p:sp>
        <p:nvSpPr>
          <p:cNvPr id="18" name="Segnaposto testo 10">
            <a:extLst>
              <a:ext uri="{FF2B5EF4-FFF2-40B4-BE49-F238E27FC236}">
                <a16:creationId xmlns:a16="http://schemas.microsoft.com/office/drawing/2014/main" id="{B6B6DB95-B3AD-4954-8725-DCAA8F716A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62812" y="1941031"/>
            <a:ext cx="4632053" cy="869888"/>
          </a:xfrm>
        </p:spPr>
        <p:txBody>
          <a:bodyPr rtlCol="0">
            <a:normAutofit/>
          </a:bodyPr>
          <a:lstStyle>
            <a:lvl1pPr marL="1944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Fai clic per inserire i sottotitoli</a:t>
            </a:r>
          </a:p>
        </p:txBody>
      </p:sp>
      <p:sp>
        <p:nvSpPr>
          <p:cNvPr id="19" name="Segnaposto testo 12">
            <a:extLst>
              <a:ext uri="{FF2B5EF4-FFF2-40B4-BE49-F238E27FC236}">
                <a16:creationId xmlns:a16="http://schemas.microsoft.com/office/drawing/2014/main" id="{EBF18AD6-49AE-45E3-AFDB-53684AB6EC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60962" y="2837529"/>
            <a:ext cx="4633419" cy="2547938"/>
          </a:xfrm>
        </p:spPr>
        <p:txBody>
          <a:bodyPr rtlCol="0"/>
          <a:lstStyle>
            <a:lvl1pPr>
              <a:lnSpc>
                <a:spcPct val="100000"/>
              </a:lnSpc>
              <a:buClr>
                <a:schemeClr val="tx2"/>
              </a:buClr>
              <a:defRPr>
                <a:solidFill>
                  <a:schemeClr val="tx2">
                    <a:alpha val="46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inserire il testo qui</a:t>
            </a:r>
          </a:p>
        </p:txBody>
      </p:sp>
      <p:sp>
        <p:nvSpPr>
          <p:cNvPr id="7" name="Segnaposto data 5">
            <a:extLst>
              <a:ext uri="{FF2B5EF4-FFF2-40B4-BE49-F238E27FC236}">
                <a16:creationId xmlns:a16="http://schemas.microsoft.com/office/drawing/2014/main" id="{AD8C32FD-06A2-49E2-A54A-FB7C7AFFE2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it-IT" noProof="0"/>
              <a:t>02/02/20XX</a:t>
            </a:r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7D13BE1A-DE3C-489C-A627-116679A00B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</p:spPr>
        <p:txBody>
          <a:bodyPr rtlCol="0"/>
          <a:lstStyle/>
          <a:p>
            <a:pPr rtl="0"/>
            <a:r>
              <a:rPr lang="it-IT" spc="200" noProof="0"/>
              <a:t>TITOLO PRESENTAZIONE</a:t>
            </a:r>
          </a:p>
        </p:txBody>
      </p:sp>
      <p:sp>
        <p:nvSpPr>
          <p:cNvPr id="14" name="Segnaposto numero diapositiva 11">
            <a:extLst>
              <a:ext uri="{FF2B5EF4-FFF2-40B4-BE49-F238E27FC236}">
                <a16:creationId xmlns:a16="http://schemas.microsoft.com/office/drawing/2014/main" id="{CE15B7AC-26DD-48DA-88A0-A231BF5D1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025" y="6153912"/>
            <a:ext cx="502920" cy="502920"/>
          </a:xfrm>
        </p:spPr>
        <p:txBody>
          <a:bodyPr tIns="180000" bIns="180000" rtlCol="0"/>
          <a:lstStyle>
            <a:lvl1pPr algn="r">
              <a:defRPr/>
            </a:lvl1pPr>
          </a:lstStyle>
          <a:p>
            <a:pPr rtl="0"/>
            <a:fld id="{0D309695-DEC3-40DA-9DF5-330280C9D0E8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803286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a contenu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AE78D948-F2B9-4EE0-B830-36F103C21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0000" y="1609200"/>
            <a:ext cx="11300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olo 1">
            <a:extLst>
              <a:ext uri="{FF2B5EF4-FFF2-40B4-BE49-F238E27FC236}">
                <a16:creationId xmlns:a16="http://schemas.microsoft.com/office/drawing/2014/main" id="{66B9A2D2-0473-4F46-BFCE-D626532960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6170" y="368717"/>
            <a:ext cx="11300400" cy="1026572"/>
          </a:xfrm>
        </p:spPr>
        <p:txBody>
          <a:bodyPr rtlCol="0" anchor="ctr">
            <a:normAutofit/>
          </a:bodyPr>
          <a:lstStyle>
            <a:lvl1pPr>
              <a:spcBef>
                <a:spcPts val="1000"/>
              </a:spcBef>
              <a:defRPr sz="44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per inserire il titolo</a:t>
            </a:r>
          </a:p>
        </p:txBody>
      </p:sp>
      <p:sp>
        <p:nvSpPr>
          <p:cNvPr id="6" name="Segnaposto testo 10">
            <a:extLst>
              <a:ext uri="{FF2B5EF4-FFF2-40B4-BE49-F238E27FC236}">
                <a16:creationId xmlns:a16="http://schemas.microsoft.com/office/drawing/2014/main" id="{C7203DC6-5779-4D18-8EDA-B417CE1CC3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1850" y="1941031"/>
            <a:ext cx="3456556" cy="869888"/>
          </a:xfrm>
        </p:spPr>
        <p:txBody>
          <a:bodyPr rtlCol="0">
            <a:normAutofit/>
          </a:bodyPr>
          <a:lstStyle>
            <a:lvl1pPr marL="1944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Fai clic per inserire i sottotitoli</a:t>
            </a:r>
          </a:p>
        </p:txBody>
      </p:sp>
      <p:sp>
        <p:nvSpPr>
          <p:cNvPr id="7" name="Segnaposto testo 12">
            <a:extLst>
              <a:ext uri="{FF2B5EF4-FFF2-40B4-BE49-F238E27FC236}">
                <a16:creationId xmlns:a16="http://schemas.microsoft.com/office/drawing/2014/main" id="{65286B5D-8C3D-49BC-A56B-54C3D0FBC7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000" y="2837528"/>
            <a:ext cx="3457576" cy="2986221"/>
          </a:xfrm>
        </p:spPr>
        <p:txBody>
          <a:bodyPr rtlCol="0"/>
          <a:lstStyle>
            <a:lvl1pPr marL="457200" indent="-457200">
              <a:lnSpc>
                <a:spcPct val="110000"/>
              </a:lnSpc>
              <a:buClr>
                <a:schemeClr val="tx2"/>
              </a:buClr>
              <a:defRPr>
                <a:solidFill>
                  <a:schemeClr val="tx2">
                    <a:alpha val="46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inserire il testo qui</a:t>
            </a:r>
          </a:p>
        </p:txBody>
      </p:sp>
      <p:sp>
        <p:nvSpPr>
          <p:cNvPr id="15" name="Segnaposto testo 10">
            <a:extLst>
              <a:ext uri="{FF2B5EF4-FFF2-40B4-BE49-F238E27FC236}">
                <a16:creationId xmlns:a16="http://schemas.microsoft.com/office/drawing/2014/main" id="{9C8FA9F2-E665-4A1C-AB30-847F4A2000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64947" y="1941031"/>
            <a:ext cx="3456556" cy="869888"/>
          </a:xfrm>
        </p:spPr>
        <p:txBody>
          <a:bodyPr rtlCol="0">
            <a:normAutofit/>
          </a:bodyPr>
          <a:lstStyle>
            <a:lvl1pPr marL="1944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Fai clic per inserire i sottotitoli</a:t>
            </a:r>
          </a:p>
        </p:txBody>
      </p:sp>
      <p:sp>
        <p:nvSpPr>
          <p:cNvPr id="16" name="Segnaposto testo 12">
            <a:extLst>
              <a:ext uri="{FF2B5EF4-FFF2-40B4-BE49-F238E27FC236}">
                <a16:creationId xmlns:a16="http://schemas.microsoft.com/office/drawing/2014/main" id="{3C54263D-50A7-43A8-A3BC-BE063187A8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3097" y="2837528"/>
            <a:ext cx="3457576" cy="2986221"/>
          </a:xfrm>
        </p:spPr>
        <p:txBody>
          <a:bodyPr rtlCol="0"/>
          <a:lstStyle>
            <a:lvl1pPr marL="457200" indent="-457200">
              <a:lnSpc>
                <a:spcPct val="110000"/>
              </a:lnSpc>
              <a:buClr>
                <a:schemeClr val="tx2"/>
              </a:buClr>
              <a:defRPr>
                <a:solidFill>
                  <a:schemeClr val="tx2">
                    <a:alpha val="46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inserire il testo qui</a:t>
            </a:r>
          </a:p>
        </p:txBody>
      </p:sp>
      <p:sp>
        <p:nvSpPr>
          <p:cNvPr id="17" name="Segnaposto testo 10">
            <a:extLst>
              <a:ext uri="{FF2B5EF4-FFF2-40B4-BE49-F238E27FC236}">
                <a16:creationId xmlns:a16="http://schemas.microsoft.com/office/drawing/2014/main" id="{6DD25081-6CEB-4E5B-A7E5-8100DE6732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83594" y="1939364"/>
            <a:ext cx="3456556" cy="869888"/>
          </a:xfrm>
        </p:spPr>
        <p:txBody>
          <a:bodyPr rtlCol="0">
            <a:normAutofit/>
          </a:bodyPr>
          <a:lstStyle>
            <a:lvl1pPr marL="1944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Fai clic per inserire i sottotitoli</a:t>
            </a:r>
          </a:p>
        </p:txBody>
      </p:sp>
      <p:sp>
        <p:nvSpPr>
          <p:cNvPr id="18" name="Segnaposto testo 12">
            <a:extLst>
              <a:ext uri="{FF2B5EF4-FFF2-40B4-BE49-F238E27FC236}">
                <a16:creationId xmlns:a16="http://schemas.microsoft.com/office/drawing/2014/main" id="{B40E43BE-19E7-4C92-A02A-A747188A11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82764" y="2835861"/>
            <a:ext cx="3456556" cy="2986221"/>
          </a:xfrm>
        </p:spPr>
        <p:txBody>
          <a:bodyPr rtlCol="0"/>
          <a:lstStyle>
            <a:lvl1pPr marL="457200" indent="-457200">
              <a:lnSpc>
                <a:spcPct val="110000"/>
              </a:lnSpc>
              <a:buClr>
                <a:schemeClr val="tx2"/>
              </a:buClr>
              <a:defRPr>
                <a:solidFill>
                  <a:schemeClr val="tx2">
                    <a:alpha val="46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inserire il testo qui</a:t>
            </a:r>
          </a:p>
        </p:txBody>
      </p:sp>
      <p:sp>
        <p:nvSpPr>
          <p:cNvPr id="3" name="Segnaposto data 5">
            <a:extLst>
              <a:ext uri="{FF2B5EF4-FFF2-40B4-BE49-F238E27FC236}">
                <a16:creationId xmlns:a16="http://schemas.microsoft.com/office/drawing/2014/main" id="{0364CC8C-A596-4C30-BE97-FF78E0424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it-IT" noProof="0"/>
              <a:t>02/02/20XX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16E94F2-5327-4ECE-B9D6-26CA834459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</p:spPr>
        <p:txBody>
          <a:bodyPr rtlCol="0"/>
          <a:lstStyle/>
          <a:p>
            <a:pPr rtl="0"/>
            <a:r>
              <a:rPr lang="it-IT" spc="200" noProof="0"/>
              <a:t>TITOLO PRESENTAZIONE</a:t>
            </a:r>
          </a:p>
        </p:txBody>
      </p:sp>
      <p:sp>
        <p:nvSpPr>
          <p:cNvPr id="14" name="Segnaposto numero diapositiva 11">
            <a:extLst>
              <a:ext uri="{FF2B5EF4-FFF2-40B4-BE49-F238E27FC236}">
                <a16:creationId xmlns:a16="http://schemas.microsoft.com/office/drawing/2014/main" id="{F9BB08CB-1C70-40D7-A67C-2EF5BFFEF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025" y="6153912"/>
            <a:ext cx="502920" cy="502920"/>
          </a:xfrm>
        </p:spPr>
        <p:txBody>
          <a:bodyPr tIns="180000" bIns="180000" rtlCol="0"/>
          <a:lstStyle>
            <a:lvl1pPr algn="r">
              <a:defRPr/>
            </a:lvl1pPr>
          </a:lstStyle>
          <a:p>
            <a:pPr rtl="0"/>
            <a:fld id="{0D309695-DEC3-40DA-9DF5-330280C9D0E8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78382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ula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1787F79D-9EFD-4F24-B92B-3DEF507C6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0000" y="450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olo 1">
            <a:extLst>
              <a:ext uri="{FF2B5EF4-FFF2-40B4-BE49-F238E27FC236}">
                <a16:creationId xmlns:a16="http://schemas.microsoft.com/office/drawing/2014/main" id="{12758C89-0197-4B72-BA43-2CC4DE73F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969" y="647377"/>
            <a:ext cx="11316056" cy="1026572"/>
          </a:xfrm>
        </p:spPr>
        <p:txBody>
          <a:bodyPr rtlCol="0" anchor="ctr">
            <a:normAutofit/>
          </a:bodyPr>
          <a:lstStyle>
            <a:lvl1pPr>
              <a:spcBef>
                <a:spcPts val="1000"/>
              </a:spcBef>
              <a:defRPr sz="44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per inserire il titolo</a:t>
            </a:r>
          </a:p>
        </p:txBody>
      </p:sp>
      <p:sp>
        <p:nvSpPr>
          <p:cNvPr id="16" name="Segnaposto testo 13">
            <a:extLst>
              <a:ext uri="{FF2B5EF4-FFF2-40B4-BE49-F238E27FC236}">
                <a16:creationId xmlns:a16="http://schemas.microsoft.com/office/drawing/2014/main" id="{37D2E7B5-A506-45AA-881E-1EF6A0EB07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968" y="1692923"/>
            <a:ext cx="11300287" cy="1001712"/>
          </a:xfrm>
        </p:spPr>
        <p:txBody>
          <a:bodyPr rtlCol="0">
            <a:normAutofit/>
          </a:bodyPr>
          <a:lstStyle>
            <a:lvl1pPr marL="1944" indent="0">
              <a:buNone/>
              <a:defRPr sz="2400" i="0">
                <a:solidFill>
                  <a:schemeClr val="tx1">
                    <a:alpha val="5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25" name="Segnaposto immagine 17">
            <a:extLst>
              <a:ext uri="{FF2B5EF4-FFF2-40B4-BE49-F238E27FC236}">
                <a16:creationId xmlns:a16="http://schemas.microsoft.com/office/drawing/2014/main" id="{751E77E5-BC2E-4851-A46B-1081DBFEE18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1325" y="2959100"/>
            <a:ext cx="2698750" cy="2987675"/>
          </a:xfrm>
        </p:spPr>
        <p:txBody>
          <a:bodyPr rtlCol="0"/>
          <a:lstStyle>
            <a:lvl1pPr marL="1944" indent="0" algn="ctr">
              <a:buNone/>
              <a:defRPr/>
            </a:lvl1pPr>
          </a:lstStyle>
          <a:p>
            <a:pPr rtl="0"/>
            <a:r>
              <a:rPr lang="it-IT" noProof="0"/>
              <a:t>Inserire una foto qui</a:t>
            </a:r>
          </a:p>
        </p:txBody>
      </p:sp>
      <p:sp>
        <p:nvSpPr>
          <p:cNvPr id="26" name="Segnaposto immagine 19">
            <a:extLst>
              <a:ext uri="{FF2B5EF4-FFF2-40B4-BE49-F238E27FC236}">
                <a16:creationId xmlns:a16="http://schemas.microsoft.com/office/drawing/2014/main" id="{5ADD8D61-5FF6-4FF8-A853-94978CE2BF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19463" y="2959100"/>
            <a:ext cx="2690812" cy="2987675"/>
          </a:xfrm>
        </p:spPr>
        <p:txBody>
          <a:bodyPr rtlCol="0"/>
          <a:lstStyle>
            <a:lvl1pPr marL="1944" indent="0" algn="ctr">
              <a:buNone/>
              <a:defRPr/>
            </a:lvl1pPr>
          </a:lstStyle>
          <a:p>
            <a:pPr rtl="0"/>
            <a:r>
              <a:rPr lang="it-IT" noProof="0"/>
              <a:t>Inserire una foto qui</a:t>
            </a:r>
          </a:p>
        </p:txBody>
      </p:sp>
      <p:sp>
        <p:nvSpPr>
          <p:cNvPr id="27" name="Segnaposto immagine 21">
            <a:extLst>
              <a:ext uri="{FF2B5EF4-FFF2-40B4-BE49-F238E27FC236}">
                <a16:creationId xmlns:a16="http://schemas.microsoft.com/office/drawing/2014/main" id="{7217B0CF-D153-4F21-B2F3-3736BFEE8B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89663" y="2959100"/>
            <a:ext cx="2689225" cy="2987675"/>
          </a:xfrm>
        </p:spPr>
        <p:txBody>
          <a:bodyPr rtlCol="0"/>
          <a:lstStyle>
            <a:lvl1pPr marL="1944" indent="0" algn="ctr">
              <a:buNone/>
              <a:defRPr/>
            </a:lvl1pPr>
          </a:lstStyle>
          <a:p>
            <a:pPr rtl="0"/>
            <a:r>
              <a:rPr lang="it-IT" noProof="0"/>
              <a:t>Inserire una foto qui</a:t>
            </a:r>
          </a:p>
        </p:txBody>
      </p:sp>
      <p:sp>
        <p:nvSpPr>
          <p:cNvPr id="28" name="Segnaposto immagine 23">
            <a:extLst>
              <a:ext uri="{FF2B5EF4-FFF2-40B4-BE49-F238E27FC236}">
                <a16:creationId xmlns:a16="http://schemas.microsoft.com/office/drawing/2014/main" id="{46C9A6A5-13C0-4A42-B695-F3511DCA96A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58275" y="2959100"/>
            <a:ext cx="2698750" cy="2987675"/>
          </a:xfrm>
        </p:spPr>
        <p:txBody>
          <a:bodyPr rtlCol="0"/>
          <a:lstStyle>
            <a:lvl1pPr marL="1944" indent="0" algn="ctr">
              <a:buNone/>
              <a:defRPr/>
            </a:lvl1pPr>
          </a:lstStyle>
          <a:p>
            <a:pPr rtl="0"/>
            <a:r>
              <a:rPr lang="it-IT" noProof="0"/>
              <a:t>Inserire una foto qui</a:t>
            </a:r>
          </a:p>
        </p:txBody>
      </p:sp>
      <p:sp>
        <p:nvSpPr>
          <p:cNvPr id="10" name="Segnaposto data 5">
            <a:extLst>
              <a:ext uri="{FF2B5EF4-FFF2-40B4-BE49-F238E27FC236}">
                <a16:creationId xmlns:a16="http://schemas.microsoft.com/office/drawing/2014/main" id="{DD1D6B44-0E3B-4C46-B068-14568BF01D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it-IT" noProof="0"/>
              <a:t>02/02/20XX</a:t>
            </a:r>
          </a:p>
        </p:txBody>
      </p:sp>
      <p:sp>
        <p:nvSpPr>
          <p:cNvPr id="11" name="Segnaposto piè di pagina 3">
            <a:extLst>
              <a:ext uri="{FF2B5EF4-FFF2-40B4-BE49-F238E27FC236}">
                <a16:creationId xmlns:a16="http://schemas.microsoft.com/office/drawing/2014/main" id="{FB72C5E2-290F-4D02-842B-932296C10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</p:spPr>
        <p:txBody>
          <a:bodyPr rtlCol="0"/>
          <a:lstStyle/>
          <a:p>
            <a:pPr rtl="0"/>
            <a:r>
              <a:rPr lang="it-IT" spc="200" noProof="0"/>
              <a:t>TITOLO PRESENTAZIONE</a:t>
            </a:r>
          </a:p>
        </p:txBody>
      </p:sp>
      <p:sp>
        <p:nvSpPr>
          <p:cNvPr id="14" name="Segnaposto numero diapositiva 11">
            <a:extLst>
              <a:ext uri="{FF2B5EF4-FFF2-40B4-BE49-F238E27FC236}">
                <a16:creationId xmlns:a16="http://schemas.microsoft.com/office/drawing/2014/main" id="{E3152744-4FDB-4426-90C5-B204EE645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025" y="6153912"/>
            <a:ext cx="502920" cy="502920"/>
          </a:xfrm>
        </p:spPr>
        <p:txBody>
          <a:bodyPr tIns="180000" bIns="180000" rtlCol="0"/>
          <a:lstStyle>
            <a:lvl1pPr algn="r">
              <a:defRPr/>
            </a:lvl1pPr>
          </a:lstStyle>
          <a:p>
            <a:pPr rtl="0"/>
            <a:fld id="{0D309695-DEC3-40DA-9DF5-330280C9D0E8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386323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A21818-E75A-458F-AC5B-0E9A2C76B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448056"/>
            <a:ext cx="11292840" cy="3401568"/>
          </a:xfrm>
        </p:spPr>
        <p:txBody>
          <a:bodyPr rtlCol="0" anchor="b">
            <a:normAutofit/>
          </a:bodyPr>
          <a:lstStyle>
            <a:lvl1pPr algn="l">
              <a:defRPr sz="6400">
                <a:solidFill>
                  <a:schemeClr val="tx2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6EE64DE-978B-4F95-BB3C-D027D8008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6" y="4471416"/>
            <a:ext cx="11292840" cy="1481328"/>
          </a:xfrm>
        </p:spPr>
        <p:txBody>
          <a:bodyPr rtlCol="0"/>
          <a:lstStyle>
            <a:lvl1pPr marL="0" indent="0" algn="l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11" name="Segnaposto data 3">
            <a:extLst>
              <a:ext uri="{FF2B5EF4-FFF2-40B4-BE49-F238E27FC236}">
                <a16:creationId xmlns:a16="http://schemas.microsoft.com/office/drawing/2014/main" id="{16BC76EC-3453-4CE0-A71D-BD2194075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rtlCol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pPr rtl="0"/>
            <a:r>
              <a:rPr lang="it-IT" noProof="0"/>
              <a:t>02/02/20XX</a:t>
            </a:r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id="{896B5700-AA45-4E20-8BE5-276204113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pPr rtl="0"/>
            <a:r>
              <a:rPr lang="it-IT" spc="200" noProof="0"/>
              <a:t>TITOLO PRESENTAZIONE</a:t>
            </a:r>
          </a:p>
        </p:txBody>
      </p:sp>
      <p:sp>
        <p:nvSpPr>
          <p:cNvPr id="7" name="Segnaposto numero diapositiva 11">
            <a:extLst>
              <a:ext uri="{FF2B5EF4-FFF2-40B4-BE49-F238E27FC236}">
                <a16:creationId xmlns:a16="http://schemas.microsoft.com/office/drawing/2014/main" id="{A7C3E5E6-3D65-419E-9CE7-1BEC4CB37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025" y="6153912"/>
            <a:ext cx="502920" cy="502920"/>
          </a:xfrm>
        </p:spPr>
        <p:txBody>
          <a:bodyPr tIns="180000" bIns="180000" rtlCol="0"/>
          <a:lstStyle>
            <a:lvl1pPr algn="r">
              <a:defRPr/>
            </a:lvl1pPr>
          </a:lstStyle>
          <a:p>
            <a:pPr rtl="0"/>
            <a:fld id="{0D309695-DEC3-40DA-9DF5-330280C9D0E8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814441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80307A1A-4AC6-459C-9531-704CF3767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527600" y="450000"/>
            <a:ext cx="0" cy="59652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44D2BF6B-AD6F-4BC9-B5A6-BC7741CD03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675" y="227011"/>
            <a:ext cx="6860946" cy="2954337"/>
          </a:xfrm>
        </p:spPr>
        <p:txBody>
          <a:bodyPr rtlCol="0">
            <a:normAutofit/>
          </a:bodyPr>
          <a:lstStyle>
            <a:lvl1pPr>
              <a:spcBef>
                <a:spcPts val="1000"/>
              </a:spcBef>
              <a:defRPr sz="44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per inserire il titolo</a:t>
            </a:r>
          </a:p>
        </p:txBody>
      </p:sp>
      <p:sp>
        <p:nvSpPr>
          <p:cNvPr id="15" name="Segnaposto immagine 11">
            <a:extLst>
              <a:ext uri="{FF2B5EF4-FFF2-40B4-BE49-F238E27FC236}">
                <a16:creationId xmlns:a16="http://schemas.microsoft.com/office/drawing/2014/main" id="{8FB06AF1-CFEB-40E6-A617-E9CA5CF8B6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7675" y="3643313"/>
            <a:ext cx="3227388" cy="2771775"/>
          </a:xfrm>
        </p:spPr>
        <p:txBody>
          <a:bodyPr rtlCol="0"/>
          <a:lstStyle>
            <a:lvl1pPr marL="1944" indent="0" algn="ctr">
              <a:buNone/>
              <a:defRPr/>
            </a:lvl1pPr>
          </a:lstStyle>
          <a:p>
            <a:pPr rtl="0"/>
            <a:r>
              <a:rPr lang="it-IT" noProof="0"/>
              <a:t>Inserire una foto qui</a:t>
            </a:r>
          </a:p>
        </p:txBody>
      </p:sp>
      <p:sp>
        <p:nvSpPr>
          <p:cNvPr id="16" name="Segnaposto immagine 13">
            <a:extLst>
              <a:ext uri="{FF2B5EF4-FFF2-40B4-BE49-F238E27FC236}">
                <a16:creationId xmlns:a16="http://schemas.microsoft.com/office/drawing/2014/main" id="{62D71E4C-2705-4622-887B-1F1262DB912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49688" y="3643313"/>
            <a:ext cx="3233737" cy="2771775"/>
          </a:xfrm>
        </p:spPr>
        <p:txBody>
          <a:bodyPr rtlCol="0"/>
          <a:lstStyle>
            <a:lvl1pPr marL="1944" indent="0" algn="ctr">
              <a:buNone/>
              <a:defRPr/>
            </a:lvl1pPr>
          </a:lstStyle>
          <a:p>
            <a:pPr rtl="0"/>
            <a:r>
              <a:rPr lang="it-IT" noProof="0"/>
              <a:t>Inserire una foto qui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5431B6C7-1096-4AD3-9D48-AA45F0B21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6800" y="383764"/>
            <a:ext cx="3312000" cy="6031435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9" name="Segnaposto data 9">
            <a:extLst>
              <a:ext uri="{FF2B5EF4-FFF2-40B4-BE49-F238E27FC236}">
                <a16:creationId xmlns:a16="http://schemas.microsoft.com/office/drawing/2014/main" id="{3C3DC7A9-2932-431E-8EC0-CFA4B2CF64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299675" y="1584976"/>
            <a:ext cx="2772000" cy="502920"/>
          </a:xfrm>
        </p:spPr>
        <p:txBody>
          <a:bodyPr tIns="180000" rIns="180000" bIns="180000" rtlCol="0"/>
          <a:lstStyle>
            <a:lvl1pPr>
              <a:defRPr/>
            </a:lvl1pPr>
          </a:lstStyle>
          <a:p>
            <a:pPr rtl="0"/>
            <a:r>
              <a:rPr lang="it-IT" noProof="0"/>
              <a:t>02/02/20XX</a:t>
            </a:r>
          </a:p>
        </p:txBody>
      </p:sp>
      <p:sp>
        <p:nvSpPr>
          <p:cNvPr id="8" name="Segnaposto piè di pagina 10">
            <a:extLst>
              <a:ext uri="{FF2B5EF4-FFF2-40B4-BE49-F238E27FC236}">
                <a16:creationId xmlns:a16="http://schemas.microsoft.com/office/drawing/2014/main" id="{A97579B5-432F-4A2F-A65A-D2FACF71A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216875" y="4439775"/>
            <a:ext cx="2937600" cy="502920"/>
          </a:xfrm>
        </p:spPr>
        <p:txBody>
          <a:bodyPr tIns="180000" rIns="180000" bIns="180000" rtlCol="0"/>
          <a:lstStyle/>
          <a:p>
            <a:pPr rtl="0"/>
            <a:r>
              <a:rPr lang="it-IT" spc="200" noProof="0"/>
              <a:t>TITOLO PRESENTAZIONE</a:t>
            </a:r>
          </a:p>
        </p:txBody>
      </p:sp>
      <p:sp>
        <p:nvSpPr>
          <p:cNvPr id="14" name="Segnaposto numero diapositiva 11">
            <a:extLst>
              <a:ext uri="{FF2B5EF4-FFF2-40B4-BE49-F238E27FC236}">
                <a16:creationId xmlns:a16="http://schemas.microsoft.com/office/drawing/2014/main" id="{F320B19E-E872-42A8-AA5D-7F84287BD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025" y="6153912"/>
            <a:ext cx="502920" cy="502920"/>
          </a:xfrm>
        </p:spPr>
        <p:txBody>
          <a:bodyPr tIns="180000" bIns="180000" rtlCol="0"/>
          <a:lstStyle>
            <a:lvl1pPr algn="r">
              <a:defRPr/>
            </a:lvl1pPr>
          </a:lstStyle>
          <a:p>
            <a:pPr rtl="0"/>
            <a:fld id="{0D309695-DEC3-40DA-9DF5-330280C9D0E8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30297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451A3404-D5A9-4BC5-A2B8-5BC253682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5432044" cy="860400"/>
          </a:xfrm>
        </p:spPr>
        <p:txBody>
          <a:bodyPr rtlCol="0" anchor="b" anchorCtr="0">
            <a:normAutofit/>
          </a:bodyPr>
          <a:lstStyle>
            <a:lvl1pPr>
              <a:defRPr sz="44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B4BD8583-3FBE-444A-9F7E-DF7C6578E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0000" y="1609200"/>
            <a:ext cx="54346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74F115DF-54F8-4335-86CC-1875CD745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944000"/>
            <a:ext cx="5432044" cy="4006800"/>
          </a:xfrm>
        </p:spPr>
        <p:txBody>
          <a:bodyPr rtlCol="0">
            <a:normAutofit/>
          </a:bodyPr>
          <a:lstStyle>
            <a:lvl1pPr marL="1944" indent="0">
              <a:lnSpc>
                <a:spcPct val="100000"/>
              </a:lnSpc>
              <a:buNone/>
              <a:defRPr/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2" name="Segnaposto immagine 10">
            <a:extLst>
              <a:ext uri="{FF2B5EF4-FFF2-40B4-BE49-F238E27FC236}">
                <a16:creationId xmlns:a16="http://schemas.microsoft.com/office/drawing/2014/main" id="{45F81656-BF34-4B85-ACD5-BFAE781919D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07138" y="449263"/>
            <a:ext cx="5432425" cy="5502275"/>
          </a:xfrm>
        </p:spPr>
        <p:txBody>
          <a:bodyPr rtlCol="0"/>
          <a:lstStyle>
            <a:lvl1pPr marL="1944" indent="0" algn="ctr">
              <a:buNone/>
              <a:defRPr/>
            </a:lvl1pPr>
          </a:lstStyle>
          <a:p>
            <a:pPr rtl="0"/>
            <a:r>
              <a:rPr lang="it-IT" noProof="0"/>
              <a:t>Inserire una foto qui</a:t>
            </a:r>
          </a:p>
        </p:txBody>
      </p:sp>
      <p:sp>
        <p:nvSpPr>
          <p:cNvPr id="7" name="Segnaposto data 5">
            <a:extLst>
              <a:ext uri="{FF2B5EF4-FFF2-40B4-BE49-F238E27FC236}">
                <a16:creationId xmlns:a16="http://schemas.microsoft.com/office/drawing/2014/main" id="{C54CC99A-1CCA-4711-9007-627C736BDD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it-IT" noProof="0"/>
              <a:t>02/02/20XX</a:t>
            </a:r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E513F610-B150-40E5-A881-4F4F84212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13" name="Segnaposto numero diapositiva 11">
            <a:extLst>
              <a:ext uri="{FF2B5EF4-FFF2-40B4-BE49-F238E27FC236}">
                <a16:creationId xmlns:a16="http://schemas.microsoft.com/office/drawing/2014/main" id="{9C7D98EF-127D-4092-9E0B-82F254B11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025" y="6153912"/>
            <a:ext cx="502920" cy="502920"/>
          </a:xfrm>
        </p:spPr>
        <p:txBody>
          <a:bodyPr tIns="180000" bIns="180000" rtlCol="0"/>
          <a:lstStyle>
            <a:lvl1pPr algn="r">
              <a:defRPr/>
            </a:lvl1pPr>
          </a:lstStyle>
          <a:p>
            <a:pPr rtl="0"/>
            <a:fld id="{0D309695-DEC3-40DA-9DF5-330280C9D0E8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08361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ruzione di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6">
            <a:extLst>
              <a:ext uri="{FF2B5EF4-FFF2-40B4-BE49-F238E27FC236}">
                <a16:creationId xmlns:a16="http://schemas.microsoft.com/office/drawing/2014/main" id="{8F9B17DB-D85A-4B5F-A44F-4BAD5975CB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5412" y="448056"/>
            <a:ext cx="7355484" cy="3401568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5" name="Sottotitolo 7">
            <a:extLst>
              <a:ext uri="{FF2B5EF4-FFF2-40B4-BE49-F238E27FC236}">
                <a16:creationId xmlns:a16="http://schemas.microsoft.com/office/drawing/2014/main" id="{4582DBBD-4E7B-4825-A55A-B28211141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5412" y="4471416"/>
            <a:ext cx="7355484" cy="1481328"/>
          </a:xfrm>
        </p:spPr>
        <p:txBody>
          <a:bodyPr rtlCol="0">
            <a:normAutofit/>
          </a:bodyPr>
          <a:lstStyle>
            <a:lvl1pPr marL="1944" indent="0">
              <a:buNone/>
              <a:defRPr sz="2400"/>
            </a:lvl1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2E7AB31A-4165-4478-8B2E-0C5398550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85412" y="4122000"/>
            <a:ext cx="7380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egnaposto immagine 2">
            <a:extLst>
              <a:ext uri="{FF2B5EF4-FFF2-40B4-BE49-F238E27FC236}">
                <a16:creationId xmlns:a16="http://schemas.microsoft.com/office/drawing/2014/main" id="{E2291097-923C-4C79-A2E1-C0C1C5F943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9263" y="447675"/>
            <a:ext cx="3449637" cy="1727200"/>
          </a:xfrm>
        </p:spPr>
        <p:txBody>
          <a:bodyPr rtlCol="0"/>
          <a:lstStyle>
            <a:lvl1pPr marL="1944" indent="0" algn="ctr">
              <a:buNone/>
              <a:defRPr/>
            </a:lvl1pPr>
          </a:lstStyle>
          <a:p>
            <a:pPr rtl="0"/>
            <a:r>
              <a:rPr lang="it-IT" noProof="0"/>
              <a:t>Inserire una foto qui</a:t>
            </a:r>
          </a:p>
        </p:txBody>
      </p:sp>
      <p:sp>
        <p:nvSpPr>
          <p:cNvPr id="26" name="Segnaposto immagine 4">
            <a:extLst>
              <a:ext uri="{FF2B5EF4-FFF2-40B4-BE49-F238E27FC236}">
                <a16:creationId xmlns:a16="http://schemas.microsoft.com/office/drawing/2014/main" id="{BD63B57D-B7E5-4B5F-BA72-251478B503A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9263" y="2354263"/>
            <a:ext cx="3449637" cy="1727200"/>
          </a:xfrm>
        </p:spPr>
        <p:txBody>
          <a:bodyPr rtlCol="0"/>
          <a:lstStyle>
            <a:lvl1pPr marL="1944" indent="0" algn="ctr">
              <a:buNone/>
              <a:defRPr/>
            </a:lvl1pPr>
          </a:lstStyle>
          <a:p>
            <a:pPr rtl="0"/>
            <a:r>
              <a:rPr lang="it-IT" noProof="0"/>
              <a:t>Inserire una foto qui</a:t>
            </a:r>
          </a:p>
        </p:txBody>
      </p:sp>
      <p:sp>
        <p:nvSpPr>
          <p:cNvPr id="27" name="Segnaposto immagine 6">
            <a:extLst>
              <a:ext uri="{FF2B5EF4-FFF2-40B4-BE49-F238E27FC236}">
                <a16:creationId xmlns:a16="http://schemas.microsoft.com/office/drawing/2014/main" id="{5C8C147E-814C-4008-8C13-0216089EF5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263" y="4260850"/>
            <a:ext cx="3449637" cy="1727200"/>
          </a:xfrm>
        </p:spPr>
        <p:txBody>
          <a:bodyPr rtlCol="0"/>
          <a:lstStyle>
            <a:lvl1pPr marL="1944" indent="0" algn="ctr">
              <a:buNone/>
              <a:defRPr/>
            </a:lvl1pPr>
          </a:lstStyle>
          <a:p>
            <a:pPr rtl="0"/>
            <a:r>
              <a:rPr lang="it-IT" noProof="0"/>
              <a:t>Inserire una foto qui</a:t>
            </a:r>
          </a:p>
        </p:txBody>
      </p:sp>
    </p:spTree>
    <p:extLst>
      <p:ext uri="{BB962C8B-B14F-4D97-AF65-F5344CB8AC3E}">
        <p14:creationId xmlns:p14="http://schemas.microsoft.com/office/powerpoint/2010/main" val="136540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6C472BA8-C86A-4A3E-BDE2-5B103B418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9400" y="16092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olo 1">
            <a:extLst>
              <a:ext uri="{FF2B5EF4-FFF2-40B4-BE49-F238E27FC236}">
                <a16:creationId xmlns:a16="http://schemas.microsoft.com/office/drawing/2014/main" id="{A4C7BB06-8210-4B65-AD12-157991E7E3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626" y="206916"/>
            <a:ext cx="11293199" cy="1026572"/>
          </a:xfrm>
        </p:spPr>
        <p:txBody>
          <a:bodyPr rtlCol="0" anchor="ctr">
            <a:normAutofit/>
          </a:bodyPr>
          <a:lstStyle>
            <a:lvl1pPr>
              <a:spcBef>
                <a:spcPts val="1000"/>
              </a:spcBef>
              <a:defRPr sz="44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per inserire il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03CE44-6F04-4B27-8C13-AD0131E9211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6563" y="2017713"/>
            <a:ext cx="11312525" cy="3906837"/>
          </a:xfrm>
        </p:spPr>
        <p:txBody>
          <a:bodyPr rtlCol="0">
            <a:normAutofit/>
          </a:bodyPr>
          <a:lstStyle>
            <a:lvl1pPr marL="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1pPr>
            <a:lvl2pPr marL="45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2pPr>
            <a:lvl3pPr marL="90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3pPr>
            <a:lvl4pPr marL="135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4pPr>
            <a:lvl5pPr marL="180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5pPr>
          </a:lstStyle>
          <a:p>
            <a:pPr lvl="0" rtl="0"/>
            <a:r>
              <a:rPr lang="it-IT" noProof="0"/>
              <a:t>Fare clic per aggiungere contenuto</a:t>
            </a:r>
          </a:p>
        </p:txBody>
      </p:sp>
      <p:sp>
        <p:nvSpPr>
          <p:cNvPr id="5" name="Segnaposto data 6">
            <a:extLst>
              <a:ext uri="{FF2B5EF4-FFF2-40B4-BE49-F238E27FC236}">
                <a16:creationId xmlns:a16="http://schemas.microsoft.com/office/drawing/2014/main" id="{4D71227A-06F0-4EDB-9BA6-C5AA4D028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it-IT" noProof="0"/>
              <a:t>02/02/20XX</a:t>
            </a:r>
          </a:p>
        </p:txBody>
      </p:sp>
      <p:sp>
        <p:nvSpPr>
          <p:cNvPr id="6" name="Segnaposto piè di pagina 7">
            <a:extLst>
              <a:ext uri="{FF2B5EF4-FFF2-40B4-BE49-F238E27FC236}">
                <a16:creationId xmlns:a16="http://schemas.microsoft.com/office/drawing/2014/main" id="{9F297A86-7B17-452A-9C74-D1F11ACBB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8" name="Segnaposto numero diapositiva 11">
            <a:extLst>
              <a:ext uri="{FF2B5EF4-FFF2-40B4-BE49-F238E27FC236}">
                <a16:creationId xmlns:a16="http://schemas.microsoft.com/office/drawing/2014/main" id="{5A51317C-59B0-4A35-8F79-F4AE3B59E4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025" y="6153912"/>
            <a:ext cx="502920" cy="502920"/>
          </a:xfrm>
        </p:spPr>
        <p:txBody>
          <a:bodyPr tIns="180000" bIns="180000" rtlCol="0"/>
          <a:lstStyle>
            <a:lvl1pPr algn="r">
              <a:defRPr/>
            </a:lvl1pPr>
          </a:lstStyle>
          <a:p>
            <a:pPr rtl="0"/>
            <a:fld id="{0D309695-DEC3-40DA-9DF5-330280C9D0E8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134293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B32E1050-6C12-4B39-8715-4D5472439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9400" y="16092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olo 1">
            <a:extLst>
              <a:ext uri="{FF2B5EF4-FFF2-40B4-BE49-F238E27FC236}">
                <a16:creationId xmlns:a16="http://schemas.microsoft.com/office/drawing/2014/main" id="{4E513D97-B9A8-4710-A599-E88B1669A7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626" y="206916"/>
            <a:ext cx="11311461" cy="1026572"/>
          </a:xfrm>
        </p:spPr>
        <p:txBody>
          <a:bodyPr rtlCol="0" anchor="ctr">
            <a:normAutofit/>
          </a:bodyPr>
          <a:lstStyle>
            <a:lvl1pPr>
              <a:spcBef>
                <a:spcPts val="1000"/>
              </a:spcBef>
              <a:defRPr sz="44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per inserire il titolo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8E769319-28CA-4E68-8E19-68C73CD1647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6563" y="2210546"/>
            <a:ext cx="11312525" cy="3522363"/>
          </a:xfrm>
        </p:spPr>
        <p:txBody>
          <a:bodyPr rtlCol="0">
            <a:normAutofit/>
          </a:bodyPr>
          <a:lstStyle>
            <a:lvl1pPr marL="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1pPr>
            <a:lvl2pPr marL="45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2pPr>
            <a:lvl3pPr marL="90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3pPr>
            <a:lvl4pPr marL="135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4pPr>
            <a:lvl5pPr marL="180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5pPr>
          </a:lstStyle>
          <a:p>
            <a:pPr lvl="0" rtl="0"/>
            <a:r>
              <a:rPr lang="it-IT" noProof="0"/>
              <a:t>Fare clic per aggiungere contenuto</a:t>
            </a:r>
          </a:p>
        </p:txBody>
      </p:sp>
      <p:sp>
        <p:nvSpPr>
          <p:cNvPr id="3" name="Segnaposto data 6">
            <a:extLst>
              <a:ext uri="{FF2B5EF4-FFF2-40B4-BE49-F238E27FC236}">
                <a16:creationId xmlns:a16="http://schemas.microsoft.com/office/drawing/2014/main" id="{7EBC5E34-0C82-438C-B5D6-3C1B0209B2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it-IT" noProof="0"/>
              <a:t>02/02/20XX</a:t>
            </a:r>
          </a:p>
        </p:txBody>
      </p:sp>
      <p:sp>
        <p:nvSpPr>
          <p:cNvPr id="4" name="Segnaposto piè di pagina 7">
            <a:extLst>
              <a:ext uri="{FF2B5EF4-FFF2-40B4-BE49-F238E27FC236}">
                <a16:creationId xmlns:a16="http://schemas.microsoft.com/office/drawing/2014/main" id="{0BDEB4F1-6670-45BB-B9CB-C99C1EDB7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8" name="Segnaposto numero diapositiva 11">
            <a:extLst>
              <a:ext uri="{FF2B5EF4-FFF2-40B4-BE49-F238E27FC236}">
                <a16:creationId xmlns:a16="http://schemas.microsoft.com/office/drawing/2014/main" id="{1930349C-8BE0-47EA-B0BA-1F8A839CC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025" y="6153912"/>
            <a:ext cx="502920" cy="502920"/>
          </a:xfrm>
        </p:spPr>
        <p:txBody>
          <a:bodyPr tIns="180000" bIns="180000" rtlCol="0"/>
          <a:lstStyle>
            <a:lvl1pPr algn="r">
              <a:defRPr/>
            </a:lvl1pPr>
          </a:lstStyle>
          <a:p>
            <a:pPr rtl="0"/>
            <a:fld id="{0D309695-DEC3-40DA-9DF5-330280C9D0E8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79778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7">
            <a:extLst>
              <a:ext uri="{FF2B5EF4-FFF2-40B4-BE49-F238E27FC236}">
                <a16:creationId xmlns:a16="http://schemas.microsoft.com/office/drawing/2014/main" id="{5BE7201D-E29D-4C0F-8BDA-C31C7AD21FF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5949950"/>
          </a:xfrm>
          <a:solidFill>
            <a:schemeClr val="accent6">
              <a:lumMod val="40000"/>
              <a:lumOff val="60000"/>
            </a:schemeClr>
          </a:solidFill>
        </p:spPr>
        <p:txBody>
          <a:bodyPr rtlCol="0" anchor="ctr"/>
          <a:lstStyle>
            <a:lvl1pPr marL="1944" indent="0" algn="ctr">
              <a:buNone/>
              <a:defRPr/>
            </a:lvl1pPr>
          </a:lstStyle>
          <a:p>
            <a:pPr rtl="0"/>
            <a:r>
              <a:rPr lang="it-IT" noProof="0"/>
              <a:t>Inserire una foto qui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5D76D068-9B81-43EB-8EF6-14A14B932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830" y="388800"/>
            <a:ext cx="5314209" cy="4293732"/>
          </a:xfrm>
        </p:spPr>
        <p:txBody>
          <a:bodyPr rtlCol="0" anchor="t">
            <a:normAutofit/>
          </a:bodyPr>
          <a:lstStyle>
            <a:lvl1pPr algn="r">
              <a:lnSpc>
                <a:spcPct val="140000"/>
              </a:lnSpc>
              <a:spcBef>
                <a:spcPts val="1000"/>
              </a:spcBef>
              <a:defRPr sz="4800">
                <a:solidFill>
                  <a:schemeClr val="accent4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testo 9">
            <a:extLst>
              <a:ext uri="{FF2B5EF4-FFF2-40B4-BE49-F238E27FC236}">
                <a16:creationId xmlns:a16="http://schemas.microsoft.com/office/drawing/2014/main" id="{86ACD1FC-2042-4BBF-A15C-4CF09BE6FA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5831" y="4787752"/>
            <a:ext cx="5313255" cy="882039"/>
          </a:xfrm>
        </p:spPr>
        <p:txBody>
          <a:bodyPr rtlCol="0">
            <a:normAutofit/>
          </a:bodyPr>
          <a:lstStyle>
            <a:lvl1pPr marL="1944" indent="0" algn="r">
              <a:buNone/>
              <a:defRPr sz="2400" i="0">
                <a:solidFill>
                  <a:schemeClr val="accent4">
                    <a:alpha val="5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inserire il sottotitolo</a:t>
            </a:r>
          </a:p>
        </p:txBody>
      </p:sp>
      <p:sp>
        <p:nvSpPr>
          <p:cNvPr id="2" name="Segnaposto data 3">
            <a:extLst>
              <a:ext uri="{FF2B5EF4-FFF2-40B4-BE49-F238E27FC236}">
                <a16:creationId xmlns:a16="http://schemas.microsoft.com/office/drawing/2014/main" id="{395F5207-FD4F-4EA3-B90A-38946525CC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it-IT" noProof="0"/>
              <a:t>02/02/20XX</a:t>
            </a:r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1B85A082-D2CF-4D9E-8B9A-4A4EC2FBF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0832" y="6153912"/>
            <a:ext cx="5397056" cy="50292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9" name="Segnaposto numero diapositiva 11">
            <a:extLst>
              <a:ext uri="{FF2B5EF4-FFF2-40B4-BE49-F238E27FC236}">
                <a16:creationId xmlns:a16="http://schemas.microsoft.com/office/drawing/2014/main" id="{516C575C-EAC2-426D-8F27-9F19CCC0B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025" y="6153912"/>
            <a:ext cx="502920" cy="502920"/>
          </a:xfrm>
        </p:spPr>
        <p:txBody>
          <a:bodyPr tIns="180000" bIns="180000" rtlCol="0"/>
          <a:lstStyle>
            <a:lvl1pPr algn="r">
              <a:defRPr/>
            </a:lvl1pPr>
          </a:lstStyle>
          <a:p>
            <a:pPr rtl="0"/>
            <a:fld id="{0D309695-DEC3-40DA-9DF5-330280C9D0E8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604929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99800939-EE62-4A6F-8369-E0A2225C9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799"/>
            <a:ext cx="2854800" cy="5965199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88AD8766-64D5-4907-9387-55556E06B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744000" y="450000"/>
            <a:ext cx="0" cy="59652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356A4E20-3710-4756-B5AA-0D9A3C38678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54400" y="386634"/>
            <a:ext cx="6269984" cy="6084732"/>
          </a:xfrm>
        </p:spPr>
        <p:txBody>
          <a:bodyPr rtlCol="0">
            <a:normAutofit/>
          </a:bodyPr>
          <a:lstStyle>
            <a:lvl1pPr marL="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1pPr>
            <a:lvl2pPr marL="45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2pPr>
            <a:lvl3pPr marL="90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3pPr>
            <a:lvl4pPr marL="135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4pPr>
            <a:lvl5pPr marL="180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5pPr>
          </a:lstStyle>
          <a:p>
            <a:pPr lvl="0" rtl="0"/>
            <a:r>
              <a:rPr lang="it-IT" noProof="0"/>
              <a:t>Fare clic per aggiungere contenuto</a:t>
            </a:r>
          </a:p>
        </p:txBody>
      </p:sp>
      <p:sp>
        <p:nvSpPr>
          <p:cNvPr id="11" name="Segnaposto data 9">
            <a:extLst>
              <a:ext uri="{FF2B5EF4-FFF2-40B4-BE49-F238E27FC236}">
                <a16:creationId xmlns:a16="http://schemas.microsoft.com/office/drawing/2014/main" id="{90ACCA35-D6BC-4204-B1A6-C9F022F5F3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299675" y="1584976"/>
            <a:ext cx="2772000" cy="502920"/>
          </a:xfrm>
        </p:spPr>
        <p:txBody>
          <a:bodyPr tIns="180000" rIns="180000" bIns="180000" rtlCol="0"/>
          <a:lstStyle>
            <a:lvl1pPr>
              <a:defRPr/>
            </a:lvl1pPr>
          </a:lstStyle>
          <a:p>
            <a:pPr rtl="0"/>
            <a:r>
              <a:rPr lang="it-IT" noProof="0"/>
              <a:t>02/02/20XX</a:t>
            </a:r>
          </a:p>
        </p:txBody>
      </p:sp>
      <p:sp>
        <p:nvSpPr>
          <p:cNvPr id="12" name="Segnaposto piè di pagina 10">
            <a:extLst>
              <a:ext uri="{FF2B5EF4-FFF2-40B4-BE49-F238E27FC236}">
                <a16:creationId xmlns:a16="http://schemas.microsoft.com/office/drawing/2014/main" id="{6B393FEE-25D9-48C7-B753-BE4F3F53B7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216875" y="4439775"/>
            <a:ext cx="2937600" cy="502920"/>
          </a:xfrm>
        </p:spPr>
        <p:txBody>
          <a:bodyPr tIns="180000" rIns="180000" bIns="180000" rtlCol="0"/>
          <a:lstStyle/>
          <a:p>
            <a:pPr rtl="0"/>
            <a:r>
              <a:rPr lang="it-IT" spc="200" noProof="0"/>
              <a:t>TITOLO PRESENTAZIONE</a:t>
            </a:r>
          </a:p>
        </p:txBody>
      </p:sp>
      <p:sp>
        <p:nvSpPr>
          <p:cNvPr id="13" name="Segnaposto numero diapositiva 11">
            <a:extLst>
              <a:ext uri="{FF2B5EF4-FFF2-40B4-BE49-F238E27FC236}">
                <a16:creationId xmlns:a16="http://schemas.microsoft.com/office/drawing/2014/main" id="{6BB8704D-5CE8-4D94-A969-93FD48205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025" y="6153912"/>
            <a:ext cx="502920" cy="502920"/>
          </a:xfrm>
        </p:spPr>
        <p:txBody>
          <a:bodyPr tIns="180000" bIns="180000" rtlCol="0"/>
          <a:lstStyle>
            <a:lvl1pPr algn="r">
              <a:defRPr/>
            </a:lvl1pPr>
          </a:lstStyle>
          <a:p>
            <a:pPr rtl="0"/>
            <a:fld id="{0D309695-DEC3-40DA-9DF5-330280C9D0E8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08422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nza tempo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90EC6A-9526-4F5D-831C-D05B6D208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2854800" cy="5965200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2DBA2A15-3A0D-4FF2-946D-1A226AB20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744000" y="450000"/>
            <a:ext cx="0" cy="59652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3AD23B8B-A425-4CDA-8B08-F225F1A56BB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71837" y="555337"/>
            <a:ext cx="6923815" cy="5747326"/>
          </a:xfrm>
        </p:spPr>
        <p:txBody>
          <a:bodyPr rtlCol="0">
            <a:normAutofit/>
          </a:bodyPr>
          <a:lstStyle>
            <a:lvl1pPr marL="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1pPr>
            <a:lvl2pPr marL="45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2pPr>
            <a:lvl3pPr marL="90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3pPr>
            <a:lvl4pPr marL="135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4pPr>
            <a:lvl5pPr marL="180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5pPr>
          </a:lstStyle>
          <a:p>
            <a:pPr lvl="0" rtl="0"/>
            <a:r>
              <a:rPr lang="it-IT" noProof="0"/>
              <a:t>Fare clic per aggiungere contenuto</a:t>
            </a:r>
          </a:p>
        </p:txBody>
      </p:sp>
      <p:sp>
        <p:nvSpPr>
          <p:cNvPr id="12" name="Segnaposto data 9">
            <a:extLst>
              <a:ext uri="{FF2B5EF4-FFF2-40B4-BE49-F238E27FC236}">
                <a16:creationId xmlns:a16="http://schemas.microsoft.com/office/drawing/2014/main" id="{148B844A-8E38-4D22-9A7F-A95D22C1ED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299675" y="1584976"/>
            <a:ext cx="2772000" cy="502920"/>
          </a:xfrm>
        </p:spPr>
        <p:txBody>
          <a:bodyPr tIns="180000" rIns="180000" bIns="180000" rtlCol="0"/>
          <a:lstStyle>
            <a:lvl1pPr>
              <a:defRPr/>
            </a:lvl1pPr>
          </a:lstStyle>
          <a:p>
            <a:pPr rtl="0"/>
            <a:r>
              <a:rPr lang="it-IT" noProof="0"/>
              <a:t>02/02/20XX</a:t>
            </a:r>
          </a:p>
        </p:txBody>
      </p:sp>
      <p:sp>
        <p:nvSpPr>
          <p:cNvPr id="13" name="Segnaposto piè di pagina 10">
            <a:extLst>
              <a:ext uri="{FF2B5EF4-FFF2-40B4-BE49-F238E27FC236}">
                <a16:creationId xmlns:a16="http://schemas.microsoft.com/office/drawing/2014/main" id="{9EE6E96B-321F-4070-8AB9-69F8498B17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216875" y="4439775"/>
            <a:ext cx="2937600" cy="502920"/>
          </a:xfrm>
        </p:spPr>
        <p:txBody>
          <a:bodyPr tIns="180000" rIns="180000" bIns="180000" rtlCol="0"/>
          <a:lstStyle/>
          <a:p>
            <a:pPr rtl="0"/>
            <a:r>
              <a:rPr lang="it-IT" spc="200" noProof="0"/>
              <a:t>TITOLO PRESENTAZIONE</a:t>
            </a:r>
          </a:p>
        </p:txBody>
      </p:sp>
      <p:sp>
        <p:nvSpPr>
          <p:cNvPr id="15" name="Segnaposto numero diapositiva 11">
            <a:extLst>
              <a:ext uri="{FF2B5EF4-FFF2-40B4-BE49-F238E27FC236}">
                <a16:creationId xmlns:a16="http://schemas.microsoft.com/office/drawing/2014/main" id="{B6CC3AFC-1429-49C6-B3ED-9B5C629A5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025" y="6153912"/>
            <a:ext cx="502920" cy="502920"/>
          </a:xfrm>
        </p:spPr>
        <p:txBody>
          <a:bodyPr tIns="180000" bIns="180000" rtlCol="0"/>
          <a:lstStyle>
            <a:lvl1pPr algn="r">
              <a:defRPr/>
            </a:lvl1pPr>
          </a:lstStyle>
          <a:p>
            <a:pPr rtl="0"/>
            <a:fld id="{0D309695-DEC3-40DA-9DF5-330280C9D0E8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36896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3DDBCE8-F60C-4E3A-83C0-BDE8DD2D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1984" cy="1141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4BBC57F-72F2-48BC-B1EE-1F2C6155D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33550"/>
            <a:ext cx="11293200" cy="3783013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0FBC45-A4BC-4EE5-82B1-8BC791225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pPr rtl="0"/>
            <a:r>
              <a:rPr lang="it-IT" spc="200" noProof="0"/>
              <a:t>TITOLO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5E1300-1995-409E-B058-59180872B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pPr rtl="0"/>
            <a:fld id="{0D309695-DEC3-40DA-9DF5-330280C9D0E8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639030E9-7F3B-403F-96B2-7C2C627C3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rtlCol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pPr rtl="0"/>
            <a:r>
              <a:rPr lang="it-IT" noProof="0"/>
              <a:t>02/02/20XX</a:t>
            </a:r>
          </a:p>
        </p:txBody>
      </p:sp>
    </p:spTree>
    <p:extLst>
      <p:ext uri="{BB962C8B-B14F-4D97-AF65-F5344CB8AC3E}">
        <p14:creationId xmlns:p14="http://schemas.microsoft.com/office/powerpoint/2010/main" val="623112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  <p:sldLayoutId id="2147483674" r:id="rId1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0000" indent="-448056" algn="l" defTabSz="914400" rtl="0" eaLnBrk="1" latinLnBrk="0" hangingPunct="1">
        <a:lnSpc>
          <a:spcPct val="140000"/>
        </a:lnSpc>
        <a:spcBef>
          <a:spcPts val="1000"/>
        </a:spcBef>
        <a:buClr>
          <a:schemeClr val="tx2">
            <a:lumMod val="75000"/>
          </a:schemeClr>
        </a:buClr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1pPr>
      <a:lvl2pPr marL="900000" indent="-448056" algn="l" defTabSz="914400" rtl="0" eaLnBrk="1" latinLnBrk="0" hangingPunct="1">
        <a:lnSpc>
          <a:spcPct val="140000"/>
        </a:lnSpc>
        <a:spcBef>
          <a:spcPts val="500"/>
        </a:spcBef>
        <a:buClr>
          <a:schemeClr val="tx2">
            <a:lumMod val="75000"/>
          </a:schemeClr>
        </a:buClr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2pPr>
      <a:lvl3pPr marL="1350000" indent="-448056" algn="l" defTabSz="914400" rtl="0" eaLnBrk="1" latinLnBrk="0" hangingPunct="1">
        <a:lnSpc>
          <a:spcPct val="140000"/>
        </a:lnSpc>
        <a:spcBef>
          <a:spcPts val="500"/>
        </a:spcBef>
        <a:buClr>
          <a:schemeClr val="tx2">
            <a:lumMod val="75000"/>
          </a:schemeClr>
        </a:buClr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3pPr>
      <a:lvl4pPr marL="1800000" indent="-448056" algn="l" defTabSz="914400" rtl="0" eaLnBrk="1" latinLnBrk="0" hangingPunct="1">
        <a:lnSpc>
          <a:spcPct val="140000"/>
        </a:lnSpc>
        <a:spcBef>
          <a:spcPts val="500"/>
        </a:spcBef>
        <a:buClr>
          <a:schemeClr val="tx2">
            <a:lumMod val="75000"/>
          </a:schemeClr>
        </a:buClr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4pPr>
      <a:lvl5pPr marL="2250000" indent="-448056" algn="l" defTabSz="914400" rtl="0" eaLnBrk="1" latinLnBrk="0" hangingPunct="1">
        <a:lnSpc>
          <a:spcPct val="140000"/>
        </a:lnSpc>
        <a:spcBef>
          <a:spcPts val="500"/>
        </a:spcBef>
        <a:buClr>
          <a:schemeClr val="tx2">
            <a:lumMod val="75000"/>
          </a:schemeClr>
        </a:buClr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48">
          <p15:clr>
            <a:srgbClr val="F26B43"/>
          </p15:clr>
        </p15:guide>
        <p15:guide id="2" pos="279">
          <p15:clr>
            <a:srgbClr val="F26B43"/>
          </p15:clr>
        </p15:guide>
        <p15:guide id="3" pos="1232">
          <p15:clr>
            <a:srgbClr val="5ACBF0"/>
          </p15:clr>
        </p15:guide>
        <p15:guide id="4" pos="1527">
          <p15:clr>
            <a:srgbClr val="5ACBF0"/>
          </p15:clr>
        </p15:guide>
        <p15:guide id="5" pos="2457">
          <p15:clr>
            <a:srgbClr val="5ACBF0"/>
          </p15:clr>
        </p15:guide>
        <p15:guide id="6" pos="2751">
          <p15:clr>
            <a:srgbClr val="5ACBF0"/>
          </p15:clr>
        </p15:guide>
        <p15:guide id="7" pos="3704">
          <p15:clr>
            <a:srgbClr val="5ACBF0"/>
          </p15:clr>
        </p15:guide>
        <p15:guide id="8" pos="3976">
          <p15:clr>
            <a:srgbClr val="5ACBF0"/>
          </p15:clr>
        </p15:guide>
        <p15:guide id="9" pos="4929">
          <p15:clr>
            <a:srgbClr val="5ACBF0"/>
          </p15:clr>
        </p15:guide>
        <p15:guide id="10" pos="5201">
          <p15:clr>
            <a:srgbClr val="5ACBF0"/>
          </p15:clr>
        </p15:guide>
        <p15:guide id="11" pos="6153">
          <p15:clr>
            <a:srgbClr val="5ACBF0"/>
          </p15:clr>
        </p15:guide>
        <p15:guide id="12" pos="6448">
          <p15:clr>
            <a:srgbClr val="5ACBF0"/>
          </p15:clr>
        </p15:guide>
        <p15:guide id="13" pos="7401">
          <p15:clr>
            <a:srgbClr val="F26B43"/>
          </p15:clr>
        </p15:guide>
        <p15:guide id="14" orient="horz" pos="3475">
          <p15:clr>
            <a:srgbClr val="F26B43"/>
          </p15:clr>
        </p15:guide>
        <p15:guide id="15" orient="horz" pos="278">
          <p15:clr>
            <a:srgbClr val="F26B43"/>
          </p15:clr>
        </p15:guide>
        <p15:guide id="16" orient="horz" pos="2886">
          <p15:clr>
            <a:srgbClr val="5ACBF0"/>
          </p15:clr>
        </p15:guide>
        <p15:guide id="17" orient="horz" pos="2591">
          <p15:clr>
            <a:srgbClr val="5ACBF0"/>
          </p15:clr>
        </p15:guide>
        <p15:guide id="18" orient="horz" pos="2024">
          <p15:clr>
            <a:srgbClr val="5ACBF0"/>
          </p15:clr>
        </p15:guide>
        <p15:guide id="19" orient="horz" pos="1729">
          <p15:clr>
            <a:srgbClr val="5ACBF0"/>
          </p15:clr>
        </p15:guide>
        <p15:guide id="20" orient="horz" pos="1162">
          <p15:clr>
            <a:srgbClr val="5ACBF0"/>
          </p15:clr>
        </p15:guide>
        <p15:guide id="21" orient="horz" pos="867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A21F7C9-5828-4AED-834A-87AEA2281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380" y="1770420"/>
            <a:ext cx="3370873" cy="1282270"/>
          </a:xfrm>
        </p:spPr>
        <p:txBody>
          <a:bodyPr rtlCol="0"/>
          <a:lstStyle/>
          <a:p>
            <a:pPr algn="ctr" rtl="0"/>
            <a:r>
              <a:rPr lang="it-IT" dirty="0"/>
              <a:t>Il Tucano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6B2940A3-1B97-4EDD-B073-C632DA7FF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7052" y="4288535"/>
            <a:ext cx="3370873" cy="1568926"/>
          </a:xfrm>
        </p:spPr>
        <p:txBody>
          <a:bodyPr rtlCol="0">
            <a:normAutofit fontScale="77500" lnSpcReduction="20000"/>
          </a:bodyPr>
          <a:lstStyle/>
          <a:p>
            <a:pPr algn="ctr" rtl="0"/>
            <a:r>
              <a:rPr lang="it-IT" dirty="0">
                <a:solidFill>
                  <a:srgbClr val="00B050"/>
                </a:solidFill>
              </a:rPr>
              <a:t>Presentazione di GIULIANO Nicole classe 4D </a:t>
            </a:r>
          </a:p>
          <a:p>
            <a:pPr algn="ctr" rtl="0"/>
            <a:r>
              <a:rPr lang="it-IT" dirty="0">
                <a:solidFill>
                  <a:srgbClr val="00B050"/>
                </a:solidFill>
              </a:rPr>
              <a:t>Realizzato con la maestra Annamaria </a:t>
            </a:r>
            <a:r>
              <a:rPr lang="it-IT" dirty="0" err="1">
                <a:solidFill>
                  <a:srgbClr val="00B050"/>
                </a:solidFill>
              </a:rPr>
              <a:t>Giuva</a:t>
            </a:r>
            <a:endParaRPr lang="it-IT" dirty="0">
              <a:solidFill>
                <a:srgbClr val="00B050"/>
              </a:solidFill>
            </a:endParaRPr>
          </a:p>
        </p:txBody>
      </p:sp>
      <p:pic>
        <p:nvPicPr>
          <p:cNvPr id="14" name="Segnaposto immagine 13">
            <a:extLst>
              <a:ext uri="{FF2B5EF4-FFF2-40B4-BE49-F238E27FC236}">
                <a16:creationId xmlns:a16="http://schemas.microsoft.com/office/drawing/2014/main" id="{5BC40118-BA48-4D4D-9BDE-A050E85E7B0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t="261" b="261"/>
          <a:stretch>
            <a:fillRect/>
          </a:stretch>
        </p:blipFill>
        <p:spPr>
          <a:xfrm>
            <a:off x="127293" y="454642"/>
            <a:ext cx="7943494" cy="5948715"/>
          </a:xfrm>
        </p:spPr>
      </p:pic>
      <p:pic>
        <p:nvPicPr>
          <p:cNvPr id="15" name="CANTO DO TUCANO TOCO">
            <a:hlinkClick r:id="" action="ppaction://media"/>
            <a:extLst>
              <a:ext uri="{FF2B5EF4-FFF2-40B4-BE49-F238E27FC236}">
                <a16:creationId xmlns:a16="http://schemas.microsoft.com/office/drawing/2014/main" id="{3804BCF4-9F22-44C6-BEC1-FD9C158F1E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55107" y="42885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3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905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1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1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2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2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" grpId="1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>
            <a:extLst>
              <a:ext uri="{FF2B5EF4-FFF2-40B4-BE49-F238E27FC236}">
                <a16:creationId xmlns:a16="http://schemas.microsoft.com/office/drawing/2014/main" id="{C95E17A9-94C3-43A2-AF79-D18356EA3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5432044" cy="860400"/>
          </a:xfrm>
        </p:spPr>
        <p:txBody>
          <a:bodyPr rtlCol="0"/>
          <a:lstStyle/>
          <a:p>
            <a:pPr algn="ctr" rtl="0"/>
            <a:r>
              <a:rPr lang="it-IT" dirty="0"/>
              <a:t>Caratteristiche </a:t>
            </a:r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BD10AD8D-8DE5-40F2-A2F2-E7567BEC3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058" y="1944000"/>
            <a:ext cx="5895379" cy="4208967"/>
          </a:xfrm>
        </p:spPr>
        <p:txBody>
          <a:bodyPr rtlCol="0">
            <a:normAutofit fontScale="92500" lnSpcReduction="20000"/>
          </a:bodyPr>
          <a:lstStyle/>
          <a:p>
            <a:pPr marL="287694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 tucano appartiene alla famiglia dei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Ramphastidae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7694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Vive nelle foreste sudamericane</a:t>
            </a:r>
          </a:p>
          <a:p>
            <a:pPr marL="287694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Misura circa 60 cm e pesa poco più di 500 grammi. </a:t>
            </a:r>
          </a:p>
          <a:p>
            <a:pPr marL="287694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tratto che maggiormente lo distingue è il grande becco di 19 cm di lunghezza, caratterizzato dalla sgargiante colorazione. </a:t>
            </a:r>
          </a:p>
          <a:p>
            <a:pPr marL="287694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gola e la parte anteriore della testa sono bianchi e risaltano in modo vistoso sul colore nero del piumaggio. </a:t>
            </a:r>
          </a:p>
          <a:p>
            <a:pPr marL="287694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Gli occhi hanno una tonalità blu-violacea e sono circondati da un'area cutanea nuda di colore giallo scuro. </a:t>
            </a:r>
          </a:p>
          <a:p>
            <a:pPr marL="287694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zampe sono molto corte e di colore grigio, con due dita anteriori e due posteriori che consentono un appoggio stabile sui rami degli alberi.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8879C48-1F66-4AFB-9003-9565EE0C24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</p:spPr>
        <p:txBody>
          <a:bodyPr rtlCol="0"/>
          <a:lstStyle/>
          <a:p>
            <a:pPr rtl="0"/>
            <a:r>
              <a:rPr lang="it-IT" dirty="0"/>
              <a:t>13/05/2021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FB5D107-9A6C-44A8-AF0C-30DEE3DE5B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</p:spPr>
        <p:txBody>
          <a:bodyPr rtlCol="0"/>
          <a:lstStyle/>
          <a:p>
            <a:pPr rtl="0"/>
            <a:r>
              <a:rPr lang="it-IT" dirty="0"/>
              <a:t>Il Tucano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176EB0E-E7B9-4EF9-A88F-4A2531EAD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025" y="6153912"/>
            <a:ext cx="502920" cy="502920"/>
          </a:xfrm>
        </p:spPr>
        <p:txBody>
          <a:bodyPr rtlCol="0"/>
          <a:lstStyle/>
          <a:p>
            <a:pPr rtl="0"/>
            <a:fld id="{0D309695-DEC3-40DA-9DF5-330280C9D0E8}" type="slidenum">
              <a:rPr lang="it-IT" smtClean="0"/>
              <a:pPr rtl="0"/>
              <a:t>2</a:t>
            </a:fld>
            <a:endParaRPr lang="it-IT"/>
          </a:p>
        </p:txBody>
      </p:sp>
      <p:pic>
        <p:nvPicPr>
          <p:cNvPr id="14" name="Segnaposto immagine 13">
            <a:extLst>
              <a:ext uri="{FF2B5EF4-FFF2-40B4-BE49-F238E27FC236}">
                <a16:creationId xmlns:a16="http://schemas.microsoft.com/office/drawing/2014/main" id="{12EDFDCF-4EDC-4DBD-A191-44E4629CE0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7870" r="7870"/>
          <a:stretch>
            <a:fillRect/>
          </a:stretch>
        </p:blipFill>
        <p:spPr>
          <a:xfrm>
            <a:off x="6495366" y="359062"/>
            <a:ext cx="5696634" cy="4741862"/>
          </a:xfr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B38D69B8-A4A3-4AA0-B9E4-36E9CE816B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4532" y="4095750"/>
            <a:ext cx="1704975" cy="2762250"/>
          </a:xfrm>
          <a:prstGeom prst="rect">
            <a:avLst/>
          </a:prstGeom>
        </p:spPr>
      </p:pic>
      <p:sp>
        <p:nvSpPr>
          <p:cNvPr id="18" name="Fumetto: ovale 17">
            <a:extLst>
              <a:ext uri="{FF2B5EF4-FFF2-40B4-BE49-F238E27FC236}">
                <a16:creationId xmlns:a16="http://schemas.microsoft.com/office/drawing/2014/main" id="{176DBFA0-68AC-4DCE-808D-2D58334A9460}"/>
              </a:ext>
            </a:extLst>
          </p:cNvPr>
          <p:cNvSpPr/>
          <p:nvPr/>
        </p:nvSpPr>
        <p:spPr>
          <a:xfrm>
            <a:off x="8341107" y="3914199"/>
            <a:ext cx="3850893" cy="2373450"/>
          </a:xfrm>
          <a:prstGeom prst="wedgeEllipseCallout">
            <a:avLst>
              <a:gd name="adj1" fmla="val -60102"/>
              <a:gd name="adj2" fmla="val -23400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800" dirty="0">
                <a:effectLst/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nonostante l'apparenza robusta, questo organo è in realtà molto fragile, e possiede all'interno numerose sacche di aria che lo rendono estremamente leggero</a:t>
            </a:r>
            <a:endParaRPr lang="it-IT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21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1" grpId="1" uiExpand="1" build="p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79D37F2E-EB29-4FAE-A77B-C75DADA58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6800" y="383764"/>
            <a:ext cx="3233737" cy="6031435"/>
          </a:xfrm>
        </p:spPr>
        <p:txBody>
          <a:bodyPr rtlCol="0">
            <a:normAutofit lnSpcReduction="10000"/>
          </a:bodyPr>
          <a:lstStyle/>
          <a:p>
            <a:pPr algn="just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tucano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vive nelle regioni tropicali dell'America meridionale e in particolare in Brasile, Bolivia, Perù, Argentina, Paraguay e Guyana.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suo habitat prediletto è costituito dalle foreste, dalle campagne e dalle zone della savana in cui sono presenti piante arbustive</a:t>
            </a:r>
          </a:p>
          <a:p>
            <a:pPr algn="just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nidifica nelle cavità degli alberi, dove riposa in compagnia di altri esemplari del suo stormo. Una delle caratteristiche peculiari del tucano è la sua spiccata socialità: tende a spostarsi sempre in gruppo e, anche nel momento del sonno, ha l'abitudine di aggregarsi ai compagni. </a:t>
            </a:r>
            <a:endParaRPr lang="it-IT" dirty="0"/>
          </a:p>
        </p:txBody>
      </p:sp>
      <p:sp>
        <p:nvSpPr>
          <p:cNvPr id="32" name="Segnaposto numero diapositiva 31">
            <a:extLst>
              <a:ext uri="{FF2B5EF4-FFF2-40B4-BE49-F238E27FC236}">
                <a16:creationId xmlns:a16="http://schemas.microsoft.com/office/drawing/2014/main" id="{D30DAE34-DD82-432D-8996-97E05E890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025" y="6153912"/>
            <a:ext cx="502920" cy="502920"/>
          </a:xfrm>
        </p:spPr>
        <p:txBody>
          <a:bodyPr rtlCol="0"/>
          <a:lstStyle/>
          <a:p>
            <a:pPr rtl="0"/>
            <a:fld id="{0D309695-DEC3-40DA-9DF5-330280C9D0E8}" type="slidenum">
              <a:rPr lang="it-IT" smtClean="0"/>
              <a:pPr rtl="0"/>
              <a:t>3</a:t>
            </a:fld>
            <a:endParaRPr lang="it-IT"/>
          </a:p>
        </p:txBody>
      </p:sp>
      <p:pic>
        <p:nvPicPr>
          <p:cNvPr id="9" name="Segnaposto immagine 8">
            <a:extLst>
              <a:ext uri="{FF2B5EF4-FFF2-40B4-BE49-F238E27FC236}">
                <a16:creationId xmlns:a16="http://schemas.microsoft.com/office/drawing/2014/main" id="{79D36AF1-099B-46B7-B9DB-7A1CDD909A2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7597" r="17597"/>
          <a:stretch>
            <a:fillRect/>
          </a:stretch>
        </p:blipFill>
        <p:spPr>
          <a:xfrm>
            <a:off x="3563415" y="154744"/>
            <a:ext cx="3578575" cy="3073385"/>
          </a:xfrm>
        </p:spPr>
      </p:pic>
      <p:pic>
        <p:nvPicPr>
          <p:cNvPr id="23" name="Segnaposto immagine 22">
            <a:extLst>
              <a:ext uri="{FF2B5EF4-FFF2-40B4-BE49-F238E27FC236}">
                <a16:creationId xmlns:a16="http://schemas.microsoft.com/office/drawing/2014/main" id="{4885460A-C7B9-48E9-982A-FF0D454C7DC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1433" r="1433"/>
          <a:stretch>
            <a:fillRect/>
          </a:stretch>
        </p:blipFill>
        <p:spPr>
          <a:xfrm>
            <a:off x="174263" y="154744"/>
            <a:ext cx="3233737" cy="4951413"/>
          </a:xfr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BF3CE034-F0D2-46EF-BEE5-18BDF6EF94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415" y="3358375"/>
            <a:ext cx="3552705" cy="266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9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96E57B-70F2-48DC-97F8-5B9633B2DB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6516" y="466344"/>
            <a:ext cx="7355484" cy="860239"/>
          </a:xfrm>
        </p:spPr>
        <p:txBody>
          <a:bodyPr rtlCol="0"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dirty="0"/>
              <a:t>Il comportamento</a:t>
            </a:r>
            <a:br>
              <a:rPr lang="it-IT" dirty="0"/>
            </a:br>
            <a:b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83DB021C-54BD-4587-A84E-54368B6AED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5412" y="4471416"/>
            <a:ext cx="7355484" cy="193852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it-IT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femmina depone 2/4 uova all’ anno: i piccoli nascono dopo 15-20 giorni di incubazione, sono implumi e completamente ciechi. Il becco è molto piccolo, e raggiungerà le sue dimensioni normali solo al compimento del primo mese di età.. I piccoli di tucano completano il loro sviluppo nell'arco di sei settimane: a quel punto sono in grado di vedere e possiedono già il piumaggio. Durante lo svezzamento i genitori sono particolarmente premurosi con i loro piccoli e li curano con amore e attenzione</a:t>
            </a:r>
            <a:endParaRPr lang="it-IT" dirty="0">
              <a:latin typeface="Bookman Old Style" panose="02050604050505020204" pitchFamily="18" charset="0"/>
            </a:endParaRPr>
          </a:p>
        </p:txBody>
      </p:sp>
      <p:pic>
        <p:nvPicPr>
          <p:cNvPr id="9" name="Segnaposto immagine 8">
            <a:extLst>
              <a:ext uri="{FF2B5EF4-FFF2-40B4-BE49-F238E27FC236}">
                <a16:creationId xmlns:a16="http://schemas.microsoft.com/office/drawing/2014/main" id="{6E07770D-419F-457D-9AE0-1E11EFB303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8398" b="18398"/>
          <a:stretch>
            <a:fillRect/>
          </a:stretch>
        </p:blipFill>
        <p:spPr/>
      </p:pic>
      <p:pic>
        <p:nvPicPr>
          <p:cNvPr id="30" name="Segnaposto immagine 29">
            <a:extLst>
              <a:ext uri="{FF2B5EF4-FFF2-40B4-BE49-F238E27FC236}">
                <a16:creationId xmlns:a16="http://schemas.microsoft.com/office/drawing/2014/main" id="{0066AE1F-255F-48E7-9391-33C2C1C3C24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t="8295" b="8295"/>
          <a:stretch>
            <a:fillRect/>
          </a:stretch>
        </p:blipFill>
        <p:spPr>
          <a:xfrm>
            <a:off x="449263" y="2292350"/>
            <a:ext cx="3449637" cy="4319588"/>
          </a:xfrm>
        </p:spPr>
      </p:pic>
      <p:sp>
        <p:nvSpPr>
          <p:cNvPr id="31" name="Titolo 1">
            <a:extLst>
              <a:ext uri="{FF2B5EF4-FFF2-40B4-BE49-F238E27FC236}">
                <a16:creationId xmlns:a16="http://schemas.microsoft.com/office/drawing/2014/main" id="{8DF72D6A-2926-4D2C-8BAD-7F9EC962C3CD}"/>
              </a:ext>
            </a:extLst>
          </p:cNvPr>
          <p:cNvSpPr txBox="1">
            <a:spLocks/>
          </p:cNvSpPr>
          <p:nvPr/>
        </p:nvSpPr>
        <p:spPr>
          <a:xfrm>
            <a:off x="5579165" y="1113182"/>
            <a:ext cx="6260205" cy="2741365"/>
          </a:xfrm>
          <a:prstGeom prst="rect">
            <a:avLst/>
          </a:prstGeom>
        </p:spPr>
        <p:txBody>
          <a:bodyPr vert="horz" lIns="0" tIns="0" rIns="0" bIns="0" rtlCol="0" anchor="t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Gli animali come il tucano mettono in atto un corteggiamento complesso nel quale il becco occupa un ruolo di primo piano.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Durante i rituali dell'accoppiamento, infatti, il becco serve al tucano per lanciare frutti alla potenziale compagna: se la femmina ricambia, il corteggiamento può avere luogo.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serve al maschio e alla femmina per scambiarsi amorevolmente bacche o altri frutti. </a:t>
            </a:r>
            <a:endParaRPr lang="it-IT" dirty="0"/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A6087312-5F44-4A80-A1E7-ACC3F9EEB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8900" y="447675"/>
            <a:ext cx="14954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6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DF20DC-8FD1-4F3A-A437-0D00B5AE9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5412" y="448057"/>
            <a:ext cx="7355484" cy="1567724"/>
          </a:xfrm>
        </p:spPr>
        <p:txBody>
          <a:bodyPr>
            <a:normAutofit/>
          </a:bodyPr>
          <a:lstStyle/>
          <a:p>
            <a:pPr algn="just"/>
            <a:r>
              <a:rPr lang="it-IT" sz="2000" b="0" i="0" dirty="0">
                <a:solidFill>
                  <a:schemeClr val="tx1">
                    <a:lumMod val="95000"/>
                  </a:schemeClr>
                </a:solidFill>
                <a:effectLst/>
                <a:latin typeface="Rockwell" panose="02060603020205020403" pitchFamily="18" charset="0"/>
              </a:rPr>
              <a:t>Il tucano è un uccello frugivoro la cui dieta, quindi, è costituita in prevalenza da frutti e occasionalmente si nutre di vari tipi di insetti e delle uova di altre specie di uccelli. Tra i vari frutti di cui si nutre troviamo quelli della </a:t>
            </a:r>
            <a:r>
              <a:rPr lang="it-IT" sz="20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Rockwell" panose="02060603020205020403" pitchFamily="18" charset="0"/>
              </a:rPr>
              <a:t>Genipa</a:t>
            </a:r>
            <a:r>
              <a:rPr lang="it-IT" sz="2000" b="0" i="0" dirty="0">
                <a:solidFill>
                  <a:schemeClr val="tx1">
                    <a:lumMod val="95000"/>
                  </a:schemeClr>
                </a:solidFill>
                <a:effectLst/>
                <a:latin typeface="Rockwell" panose="02060603020205020403" pitchFamily="18" charset="0"/>
              </a:rPr>
              <a:t> americana, del Ficus </a:t>
            </a:r>
            <a:r>
              <a:rPr lang="it-IT" sz="20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Rockwell" panose="02060603020205020403" pitchFamily="18" charset="0"/>
              </a:rPr>
              <a:t>luschnathiana</a:t>
            </a:r>
            <a:r>
              <a:rPr lang="it-IT" sz="2000" b="0" i="0" dirty="0">
                <a:solidFill>
                  <a:schemeClr val="tx1">
                    <a:lumMod val="95000"/>
                  </a:schemeClr>
                </a:solidFill>
                <a:effectLst/>
                <a:latin typeface="Rockwell" panose="02060603020205020403" pitchFamily="18" charset="0"/>
              </a:rPr>
              <a:t> e della Cecropia </a:t>
            </a:r>
            <a:r>
              <a:rPr lang="it-IT" sz="20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Rockwell" panose="02060603020205020403" pitchFamily="18" charset="0"/>
              </a:rPr>
              <a:t>pachystachya</a:t>
            </a:r>
            <a:r>
              <a:rPr lang="it-IT" sz="2000" i="0" dirty="0">
                <a:solidFill>
                  <a:schemeClr val="tx1">
                    <a:lumMod val="95000"/>
                  </a:schemeClr>
                </a:solidFill>
                <a:latin typeface="Rockwell" panose="02060603020205020403" pitchFamily="18" charset="0"/>
              </a:rPr>
              <a:t>. </a:t>
            </a:r>
            <a:endParaRPr lang="it-IT" sz="12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9EA91F8-6ACD-4B1A-9043-FBA37E20D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5412" y="4471415"/>
            <a:ext cx="7355484" cy="1319785"/>
          </a:xfrm>
        </p:spPr>
        <p:txBody>
          <a:bodyPr>
            <a:normAutofit/>
          </a:bodyPr>
          <a:lstStyle/>
          <a:p>
            <a:pPr algn="ctr"/>
            <a:r>
              <a:rPr lang="it-IT" sz="4800" b="1" i="0" dirty="0">
                <a:solidFill>
                  <a:srgbClr val="00B050"/>
                </a:solidFill>
                <a:effectLst/>
                <a:latin typeface="Ravie" panose="04040805050809020602" pitchFamily="82" charset="0"/>
              </a:rPr>
              <a:t>Alimentazione</a:t>
            </a:r>
            <a:endParaRPr lang="it-IT" sz="4800" dirty="0">
              <a:solidFill>
                <a:srgbClr val="00B050"/>
              </a:solidFill>
              <a:latin typeface="Ravie" panose="04040805050809020602" pitchFamily="82" charset="0"/>
            </a:endParaRPr>
          </a:p>
        </p:txBody>
      </p:sp>
      <p:pic>
        <p:nvPicPr>
          <p:cNvPr id="12" name="Segnaposto immagine 11">
            <a:extLst>
              <a:ext uri="{FF2B5EF4-FFF2-40B4-BE49-F238E27FC236}">
                <a16:creationId xmlns:a16="http://schemas.microsoft.com/office/drawing/2014/main" id="{EE1CC81E-743A-4364-850F-48AED7BA60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5791" r="25791"/>
          <a:stretch>
            <a:fillRect/>
          </a:stretch>
        </p:blipFill>
        <p:spPr>
          <a:xfrm>
            <a:off x="449263" y="447675"/>
            <a:ext cx="3449637" cy="5343525"/>
          </a:xfrm>
        </p:spPr>
      </p:pic>
      <p:sp>
        <p:nvSpPr>
          <p:cNvPr id="13" name="Titolo 1">
            <a:extLst>
              <a:ext uri="{FF2B5EF4-FFF2-40B4-BE49-F238E27FC236}">
                <a16:creationId xmlns:a16="http://schemas.microsoft.com/office/drawing/2014/main" id="{A307856B-97D4-44B0-A1C2-03336928A1D5}"/>
              </a:ext>
            </a:extLst>
          </p:cNvPr>
          <p:cNvSpPr txBox="1">
            <a:spLocks/>
          </p:cNvSpPr>
          <p:nvPr/>
        </p:nvSpPr>
        <p:spPr>
          <a:xfrm>
            <a:off x="4385411" y="2335575"/>
            <a:ext cx="7256093" cy="1567724"/>
          </a:xfrm>
          <a:prstGeom prst="rect">
            <a:avLst/>
          </a:prstGeom>
        </p:spPr>
        <p:txBody>
          <a:bodyPr vert="horz" lIns="0" tIns="0" rIns="0" bIns="0" rtlCol="0" anchor="t">
            <a:normAutofit fontScale="9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br>
              <a:rPr lang="it-IT" sz="2000" dirty="0">
                <a:solidFill>
                  <a:schemeClr val="tx1">
                    <a:lumMod val="95000"/>
                  </a:schemeClr>
                </a:solidFill>
                <a:latin typeface="Rockwell" panose="02060603020205020403" pitchFamily="18" charset="0"/>
              </a:rPr>
            </a:br>
            <a:r>
              <a:rPr lang="it-IT" sz="2000" dirty="0">
                <a:solidFill>
                  <a:schemeClr val="tx1">
                    <a:lumMod val="95000"/>
                  </a:schemeClr>
                </a:solidFill>
                <a:latin typeface="Rockwell" panose="02060603020205020403" pitchFamily="18" charset="0"/>
              </a:rPr>
              <a:t>Una caratteristica unica di questa specie è che i tucani non utilizzano la lingua nel processo di deglutizione del cibo: prendono il cibo con la punta del becco e inclinano la testa indietro con un angolo di circa 180°, di modo che il cibo scivoli direttamente nella </a:t>
            </a:r>
            <a:r>
              <a:rPr lang="it-IT" sz="2000" i="0" dirty="0">
                <a:solidFill>
                  <a:schemeClr val="tx1">
                    <a:lumMod val="95000"/>
                  </a:schemeClr>
                </a:solidFill>
                <a:latin typeface="Rockwell" panose="02060603020205020403" pitchFamily="18" charset="0"/>
              </a:rPr>
              <a:t>faringe.</a:t>
            </a:r>
            <a:br>
              <a:rPr lang="it-IT" sz="1200" i="0" dirty="0">
                <a:solidFill>
                  <a:srgbClr val="1F1F1F"/>
                </a:solidFill>
                <a:latin typeface="Philosopher"/>
              </a:rPr>
            </a:b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05890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olo 61">
            <a:extLst>
              <a:ext uri="{FF2B5EF4-FFF2-40B4-BE49-F238E27FC236}">
                <a16:creationId xmlns:a16="http://schemas.microsoft.com/office/drawing/2014/main" id="{C233D55B-4DFD-49DA-BA62-72F3E2D07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969" y="647377"/>
            <a:ext cx="11316056" cy="1026572"/>
          </a:xfrm>
        </p:spPr>
        <p:txBody>
          <a:bodyPr rtlCol="0"/>
          <a:lstStyle/>
          <a:p>
            <a:pPr rtl="0"/>
            <a:r>
              <a:rPr lang="it-IT" dirty="0"/>
              <a:t>Grazie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2FA598F-5A54-440C-B392-A3CA492765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968" y="1692923"/>
            <a:ext cx="11300287" cy="1001712"/>
          </a:xfrm>
        </p:spPr>
        <p:txBody>
          <a:bodyPr rtlCol="0">
            <a:normAutofit/>
          </a:bodyPr>
          <a:lstStyle/>
          <a:p>
            <a:pPr rtl="0"/>
            <a:r>
              <a:rPr lang="it-IT" sz="4400" dirty="0">
                <a:solidFill>
                  <a:srgbClr val="FFFF00">
                    <a:alpha val="55000"/>
                  </a:srgbClr>
                </a:solidFill>
                <a:latin typeface="Edwardian Script ITC" panose="030303020407070D0804" pitchFamily="66" charset="0"/>
              </a:rPr>
              <a:t>Giuliano Nicole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6956C8A-7BD4-4A46-82BA-EAB9CAD4B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025" y="6153912"/>
            <a:ext cx="502920" cy="502920"/>
          </a:xfrm>
        </p:spPr>
        <p:txBody>
          <a:bodyPr rtlCol="0"/>
          <a:lstStyle/>
          <a:p>
            <a:pPr rtl="0"/>
            <a:fld id="{0D309695-DEC3-40DA-9DF5-330280C9D0E8}" type="slidenum">
              <a:rPr lang="it-IT" smtClean="0"/>
              <a:pPr rtl="0"/>
              <a:t>6</a:t>
            </a:fld>
            <a:endParaRPr lang="it-IT"/>
          </a:p>
        </p:txBody>
      </p:sp>
      <p:pic>
        <p:nvPicPr>
          <p:cNvPr id="24" name="Segnaposto immagine 23">
            <a:extLst>
              <a:ext uri="{FF2B5EF4-FFF2-40B4-BE49-F238E27FC236}">
                <a16:creationId xmlns:a16="http://schemas.microsoft.com/office/drawing/2014/main" id="{C7358031-30D4-491A-938B-FC406D3CA9C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13284" r="13284"/>
          <a:stretch>
            <a:fillRect/>
          </a:stretch>
        </p:blipFill>
        <p:spPr>
          <a:xfrm>
            <a:off x="434975" y="2959098"/>
            <a:ext cx="3294063" cy="2987675"/>
          </a:xfrm>
        </p:spPr>
      </p:pic>
      <p:pic>
        <p:nvPicPr>
          <p:cNvPr id="9" name="Segnaposto immagine 8">
            <a:extLst>
              <a:ext uri="{FF2B5EF4-FFF2-40B4-BE49-F238E27FC236}">
                <a16:creationId xmlns:a16="http://schemas.microsoft.com/office/drawing/2014/main" id="{1071B963-976D-4AC2-8B69-06085C47B3A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l="16405" r="16405"/>
          <a:stretch>
            <a:fillRect/>
          </a:stretch>
        </p:blipFill>
        <p:spPr>
          <a:xfrm>
            <a:off x="8366125" y="2959100"/>
            <a:ext cx="3390900" cy="2987675"/>
          </a:xfrm>
        </p:spPr>
      </p:pic>
      <p:pic>
        <p:nvPicPr>
          <p:cNvPr id="13" name="Segnaposto immagine 12">
            <a:extLst>
              <a:ext uri="{FF2B5EF4-FFF2-40B4-BE49-F238E27FC236}">
                <a16:creationId xmlns:a16="http://schemas.microsoft.com/office/drawing/2014/main" id="{3E96A2B8-FDC5-4F99-AAD5-65461D26326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/>
          <a:srcRect l="12116" r="12116"/>
          <a:stretch>
            <a:fillRect/>
          </a:stretch>
        </p:blipFill>
        <p:spPr>
          <a:xfrm>
            <a:off x="4078954" y="2959099"/>
            <a:ext cx="4024313" cy="2987675"/>
          </a:xfrm>
        </p:spPr>
      </p:pic>
    </p:spTree>
    <p:extLst>
      <p:ext uri="{BB962C8B-B14F-4D97-AF65-F5344CB8AC3E}">
        <p14:creationId xmlns:p14="http://schemas.microsoft.com/office/powerpoint/2010/main" val="327639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5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5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3" grpId="0" build="p"/>
    </p:bldLst>
  </p:timing>
</p:sld>
</file>

<file path=ppt/theme/theme1.xml><?xml version="1.0" encoding="utf-8"?>
<a:theme xmlns:a="http://schemas.openxmlformats.org/drawingml/2006/main" name="ThinLineVTI">
  <a:themeElements>
    <a:clrScheme name="ThinLines Color Sc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BAC8"/>
      </a:accent1>
      <a:accent2>
        <a:srgbClr val="794DFF"/>
      </a:accent2>
      <a:accent3>
        <a:srgbClr val="00D17D"/>
      </a:accent3>
      <a:accent4>
        <a:srgbClr val="404040"/>
      </a:accent4>
      <a:accent5>
        <a:srgbClr val="FE5D21"/>
      </a:accent5>
      <a:accent6>
        <a:srgbClr val="B3B3B3"/>
      </a:accent6>
      <a:hlink>
        <a:srgbClr val="3E8FF1"/>
      </a:hlink>
      <a:folHlink>
        <a:srgbClr val="939393"/>
      </a:folHlink>
    </a:clrScheme>
    <a:fontScheme name="Custom 3">
      <a:majorFont>
        <a:latin typeface="Sagona Book"/>
        <a:ea typeface=""/>
        <a:cs typeface=""/>
      </a:majorFont>
      <a:minorFont>
        <a:latin typeface="Univer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1756693_TF11909277_Win32.potx" id="{ACC2ED23-6A96-4BF4-9031-ABF8A363C71A}" vid="{53D69478-A779-400D-9944-D228F56FBE83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B27884-F043-4BF1-A4FB-D6C1216AE5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1971ED-0722-4CF3-9522-6E6843A2D88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91E06989-8323-4451-A21F-821A6C2478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Schema riga sottile</Template>
  <TotalTime>260</TotalTime>
  <Words>538</Words>
  <Application>Microsoft Office PowerPoint</Application>
  <PresentationFormat>Widescreen</PresentationFormat>
  <Paragraphs>33</Paragraphs>
  <Slides>6</Slides>
  <Notes>5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7" baseType="lpstr">
      <vt:lpstr>Arial</vt:lpstr>
      <vt:lpstr>Bookman Old Style</vt:lpstr>
      <vt:lpstr>Calibri</vt:lpstr>
      <vt:lpstr>Calibri Light</vt:lpstr>
      <vt:lpstr>Edwardian Script ITC</vt:lpstr>
      <vt:lpstr>Philosopher</vt:lpstr>
      <vt:lpstr>Ravie</vt:lpstr>
      <vt:lpstr>Rockwell</vt:lpstr>
      <vt:lpstr>Sagona Book</vt:lpstr>
      <vt:lpstr>Univers</vt:lpstr>
      <vt:lpstr>ThinLineVTI</vt:lpstr>
      <vt:lpstr>Il Tucano</vt:lpstr>
      <vt:lpstr>Caratteristiche </vt:lpstr>
      <vt:lpstr>Presentazione standard di PowerPoint</vt:lpstr>
      <vt:lpstr>Il comportamento   </vt:lpstr>
      <vt:lpstr>Il tucano è un uccello frugivoro la cui dieta, quindi, è costituita in prevalenza da frutti e occasionalmente si nutre di vari tipi di insetti e delle uova di altre specie di uccelli. Tra i vari frutti di cui si nutre troviamo quelli della Genipa americana, del Ficus luschnathiana e della Cecropia pachystachya. 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presentazione</dc:title>
  <dc:creator>gianni giulius</dc:creator>
  <cp:lastModifiedBy>gianni giulius</cp:lastModifiedBy>
  <cp:revision>27</cp:revision>
  <dcterms:created xsi:type="dcterms:W3CDTF">2021-05-06T19:07:29Z</dcterms:created>
  <dcterms:modified xsi:type="dcterms:W3CDTF">2021-06-07T15:11:32Z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