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6/1/2021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6/1/2021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6/1/2021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6/1/2021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6/1/2021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1.xml" /><Relationship Id="rId4" Type="http://schemas.openxmlformats.org/officeDocument/2006/relationships/audio" Target="../media/audio1.wav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audio" Target="../media/audio2.wav" /><Relationship Id="rId1" Type="http://schemas.openxmlformats.org/officeDocument/2006/relationships/slideLayout" Target="../slideLayouts/slideLayout2.xml" /><Relationship Id="rId4" Type="http://schemas.openxmlformats.org/officeDocument/2006/relationships/audio" Target="../media/audio2.wav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audio" Target="../media/audio3.wav" /><Relationship Id="rId1" Type="http://schemas.openxmlformats.org/officeDocument/2006/relationships/slideLayout" Target="../slideLayouts/slideLayout8.xml" /><Relationship Id="rId4" Type="http://schemas.openxmlformats.org/officeDocument/2006/relationships/audio" Target="../media/audio3.wav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audio" Target="../media/audio4.wav" /><Relationship Id="rId1" Type="http://schemas.openxmlformats.org/officeDocument/2006/relationships/slideLayout" Target="../slideLayouts/slideLayout9.xml" /><Relationship Id="rId4" Type="http://schemas.openxmlformats.org/officeDocument/2006/relationships/audio" Target="../media/audio4.wav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audio" Target="../media/audio5.wav" /><Relationship Id="rId1" Type="http://schemas.openxmlformats.org/officeDocument/2006/relationships/slideLayout" Target="../slideLayouts/slideLayout8.xml" /><Relationship Id="rId4" Type="http://schemas.openxmlformats.org/officeDocument/2006/relationships/audio" Target="../media/audio5.wav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audio" Target="../media/audio6.wav" /><Relationship Id="rId1" Type="http://schemas.openxmlformats.org/officeDocument/2006/relationships/slideLayout" Target="../slideLayouts/slideLayout6.xml" /><Relationship Id="rId4" Type="http://schemas.openxmlformats.org/officeDocument/2006/relationships/audio" Target="../media/audio6.wav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audio" Target="../media/audio7.wav" /><Relationship Id="rId1" Type="http://schemas.openxmlformats.org/officeDocument/2006/relationships/slideLayout" Target="../slideLayouts/slideLayout3.xml" /><Relationship Id="rId4" Type="http://schemas.openxmlformats.org/officeDocument/2006/relationships/audio" Target="../media/audio7.wav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78523" y="115910"/>
            <a:ext cx="10318418" cy="5377466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LA METAMORFOSI DELLA</a:t>
            </a:r>
            <a:br>
              <a:rPr lang="it-IT" dirty="0">
                <a:solidFill>
                  <a:srgbClr val="FF0000"/>
                </a:solidFill>
              </a:rPr>
            </a:br>
            <a:r>
              <a:rPr lang="it-IT" dirty="0">
                <a:solidFill>
                  <a:srgbClr val="FF0000"/>
                </a:solidFill>
              </a:rPr>
              <a:t> COCCINELLA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ALUNNO CARLO MASTROPIETRO IV E</a:t>
            </a:r>
          </a:p>
        </p:txBody>
      </p:sp>
    </p:spTree>
    <p:extLst>
      <p:ext uri="{BB962C8B-B14F-4D97-AF65-F5344CB8AC3E}">
        <p14:creationId xmlns:p14="http://schemas.microsoft.com/office/powerpoint/2010/main" val="105128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  <p:sndAc>
          <p:stSnd>
            <p:snd r:embed="rId2" name="type.wav"/>
          </p:stSnd>
        </p:sndAc>
      </p:transition>
    </mc:Choice>
    <mc:Fallback xmlns="">
      <p:transition>
        <p:fade/>
        <p:sndAc>
          <p:stSnd>
            <p:snd r:embed="rId4" name="type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04" y="116703"/>
            <a:ext cx="11220069" cy="5425967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30804" y="3597812"/>
            <a:ext cx="11113477" cy="283112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it-IT" sz="40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it-IT" sz="4000" dirty="0">
                <a:solidFill>
                  <a:srgbClr val="FF0000"/>
                </a:solidFill>
              </a:rPr>
              <a:t>È un insetto molto comune,  vive nei prati, nei campi di cereali e nei campi di erba medica. Si  nutre di afidi e cocciniglie e, per questo, è molto importante all’interno dell’ecosistema.</a:t>
            </a:r>
          </a:p>
          <a:p>
            <a:pPr algn="just"/>
            <a:endParaRPr lang="it-IT" sz="40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La coccinella fa parte della famiglia dei coleotteri</a:t>
            </a:r>
          </a:p>
        </p:txBody>
      </p:sp>
    </p:spTree>
    <p:extLst>
      <p:ext uri="{BB962C8B-B14F-4D97-AF65-F5344CB8AC3E}">
        <p14:creationId xmlns:p14="http://schemas.microsoft.com/office/powerpoint/2010/main" val="179848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835705" y="928468"/>
            <a:ext cx="3594295" cy="4614203"/>
          </a:xfrm>
          <a:noFill/>
        </p:spPr>
        <p:txBody>
          <a:bodyPr>
            <a:normAutofit fontScale="85000" lnSpcReduction="20000"/>
          </a:bodyPr>
          <a:lstStyle/>
          <a:p>
            <a:pPr algn="ctr"/>
            <a:r>
              <a:rPr lang="it-IT" sz="3500" dirty="0"/>
              <a:t>Come tutti gli insetti, la coccinella si riproduce attraverso le uova.</a:t>
            </a:r>
          </a:p>
          <a:p>
            <a:pPr algn="just"/>
            <a:r>
              <a:rPr lang="it-IT" sz="3500" dirty="0"/>
              <a:t>La femmina adulta depone fino a 500 uova e sono lunghe 1mm.</a:t>
            </a:r>
          </a:p>
          <a:p>
            <a:r>
              <a:rPr lang="it-IT" dirty="0"/>
              <a:t> </a:t>
            </a:r>
          </a:p>
          <a:p>
            <a:endParaRPr lang="it-IT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5175" y="1509597"/>
            <a:ext cx="6157913" cy="380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8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3837" r="1383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 rot="21073723">
            <a:off x="8337883" y="717452"/>
            <a:ext cx="3092117" cy="149912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it-IT" sz="2400" dirty="0"/>
              <a:t>Gli stadi della coccinella sono4.</a:t>
            </a:r>
          </a:p>
        </p:txBody>
      </p:sp>
      <p:sp useBgFill="1"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37883" y="2951158"/>
            <a:ext cx="2989385" cy="299947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2800" dirty="0">
                <a:solidFill>
                  <a:srgbClr val="0070C0"/>
                </a:solidFill>
              </a:rPr>
              <a:t>FASE : </a:t>
            </a:r>
            <a:r>
              <a:rPr lang="it-IT" sz="2800" u="sng" dirty="0">
                <a:solidFill>
                  <a:srgbClr val="0070C0"/>
                </a:solidFill>
              </a:rPr>
              <a:t>UOVO</a:t>
            </a:r>
          </a:p>
          <a:p>
            <a:r>
              <a:rPr lang="it-IT" sz="2800" dirty="0">
                <a:solidFill>
                  <a:srgbClr val="0070C0"/>
                </a:solidFill>
              </a:rPr>
              <a:t>LE UOVA SONO LUNGHE E LA SUPERFICIE E’ LISCIA O RUVIDA. </a:t>
            </a:r>
          </a:p>
        </p:txBody>
      </p:sp>
    </p:spTree>
    <p:extLst>
      <p:ext uri="{BB962C8B-B14F-4D97-AF65-F5344CB8AC3E}">
        <p14:creationId xmlns:p14="http://schemas.microsoft.com/office/powerpoint/2010/main" val="295040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91976" y="457199"/>
            <a:ext cx="3538024" cy="1174653"/>
          </a:xfrm>
        </p:spPr>
        <p:txBody>
          <a:bodyPr>
            <a:normAutofit/>
          </a:bodyPr>
          <a:lstStyle/>
          <a:p>
            <a:r>
              <a:rPr lang="it-IT" sz="2800" dirty="0">
                <a:solidFill>
                  <a:schemeClr val="bg1"/>
                </a:solidFill>
              </a:rPr>
              <a:t>2. FASE : </a:t>
            </a:r>
            <a:r>
              <a:rPr lang="it-IT" sz="2800" u="sng" dirty="0">
                <a:solidFill>
                  <a:schemeClr val="bg1"/>
                </a:solidFill>
              </a:rPr>
              <a:t>LARVA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0537284">
            <a:off x="780953" y="1319861"/>
            <a:ext cx="6334628" cy="4258686"/>
          </a:xfrm>
          <a:prstGeom prst="rect">
            <a:avLst/>
          </a:prstGeo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126871" y="1755403"/>
            <a:ext cx="2944404" cy="3210492"/>
          </a:xfrm>
        </p:spPr>
        <p:txBody>
          <a:bodyPr>
            <a:normAutofit/>
          </a:bodyPr>
          <a:lstStyle/>
          <a:p>
            <a:r>
              <a:rPr lang="it-IT" sz="2000" dirty="0"/>
              <a:t>LE LARVE,APPENA USCITE DALLE UOVA,SEMBRANO PICCOLI ALLIGATORI.</a:t>
            </a:r>
          </a:p>
          <a:p>
            <a:r>
              <a:rPr lang="it-IT" sz="2000" dirty="0"/>
              <a:t>QUANDO LA LARVA E’ PRONTA A DIVENTARE PUPA SI ATTACCA AD UNA FOGLIA.</a:t>
            </a:r>
          </a:p>
        </p:txBody>
      </p:sp>
    </p:spTree>
    <p:extLst>
      <p:ext uri="{BB962C8B-B14F-4D97-AF65-F5344CB8AC3E}">
        <p14:creationId xmlns:p14="http://schemas.microsoft.com/office/powerpoint/2010/main" val="222108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4" name="whoosh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85735">
            <a:off x="2809731" y="1379275"/>
            <a:ext cx="7795819" cy="5241025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bevelT prst="relaxedInset"/>
            <a:extrusionClr>
              <a:srgbClr val="C00000"/>
            </a:extrusionClr>
            <a:contourClr>
              <a:srgbClr val="C00000"/>
            </a:contourClr>
          </a:sp3d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22278" y="360653"/>
            <a:ext cx="9978693" cy="2927125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dirty="0">
                <a:solidFill>
                  <a:schemeClr val="tx1"/>
                </a:solidFill>
                <a:latin typeface="+mn-lt"/>
              </a:rPr>
              <a:t>3. FASE : </a:t>
            </a:r>
            <a:r>
              <a:rPr lang="it-IT" sz="3600" u="sng" dirty="0">
                <a:solidFill>
                  <a:schemeClr val="tx1"/>
                </a:solidFill>
                <a:latin typeface="+mn-lt"/>
              </a:rPr>
              <a:t>PUPA</a:t>
            </a:r>
            <a:br>
              <a:rPr lang="it-IT" sz="3600" u="sng" dirty="0">
                <a:solidFill>
                  <a:schemeClr val="tx1"/>
                </a:solidFill>
                <a:latin typeface="+mn-lt"/>
              </a:rPr>
            </a:br>
            <a:r>
              <a:rPr lang="it-IT" sz="3100" dirty="0">
                <a:solidFill>
                  <a:schemeClr val="tx1"/>
                </a:solidFill>
                <a:latin typeface="+mn-lt"/>
              </a:rPr>
              <a:t>IN QUESTA FASE LA COCCINELLA SUBISCE UNA TRASFORMAZIONE: IL CORPO LARVALE VIENE SCOMPOSTO E RIFORMATO NELLA COCCINELLA ADULTA,E’GIALLA O ARANCIONE CON SEGNI NERI.</a:t>
            </a:r>
            <a:br>
              <a:rPr lang="it-IT" sz="3100" dirty="0"/>
            </a:br>
            <a:endParaRPr lang="it-IT" sz="3100" dirty="0"/>
          </a:p>
        </p:txBody>
      </p:sp>
    </p:spTree>
    <p:extLst>
      <p:ext uri="{BB962C8B-B14F-4D97-AF65-F5344CB8AC3E}">
        <p14:creationId xmlns:p14="http://schemas.microsoft.com/office/powerpoint/2010/main" val="252670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4" name="laser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277772" y="309490"/>
            <a:ext cx="7010781" cy="222269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it-IT" sz="3900" dirty="0">
                <a:solidFill>
                  <a:schemeClr val="bg1"/>
                </a:solidFill>
              </a:rPr>
              <a:t>4. FASE : </a:t>
            </a:r>
            <a:r>
              <a:rPr lang="it-IT" sz="3900" u="sng" dirty="0">
                <a:solidFill>
                  <a:schemeClr val="bg1"/>
                </a:solidFill>
              </a:rPr>
              <a:t>ADULTO</a:t>
            </a:r>
          </a:p>
          <a:p>
            <a:r>
              <a:rPr lang="it-IT" dirty="0">
                <a:solidFill>
                  <a:schemeClr val="bg1"/>
                </a:solidFill>
              </a:rPr>
              <a:t>NELL’ ULTIMA FASE,LA COCCINELLA HA UNO ESOSCHELETRO MORBIDO CHE DI LI’ A POCHI GIORNI SI INDURISCE. I COLORI SONO PRIMA PALLIDI POI DIVENTANO PROFONDI E LUMINOSI. LE COCCINELLE VIVONO IN MEDIA 2 ANNI.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2757" y="2703143"/>
            <a:ext cx="5547875" cy="3739862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flat" dir="t"/>
          </a:scene3d>
          <a:sp3d extrusionH="76200" contourW="12700">
            <a:extrusionClr>
              <a:srgbClr val="00B050"/>
            </a:extrusionClr>
            <a:contourClr>
              <a:srgbClr val="FF0000"/>
            </a:contourClr>
          </a:sp3d>
        </p:spPr>
      </p:pic>
    </p:spTree>
    <p:extLst>
      <p:ext uri="{BB962C8B-B14F-4D97-AF65-F5344CB8AC3E}">
        <p14:creationId xmlns:p14="http://schemas.microsoft.com/office/powerpoint/2010/main" val="129916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179</TotalTime>
  <Words>179</Words>
  <Application>Microsoft Office PowerPoint</Application>
  <PresentationFormat>Widescreen</PresentationFormat>
  <Paragraphs>17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Badge</vt:lpstr>
      <vt:lpstr>LA METAMORFOSI DELLA  COCCINELLA</vt:lpstr>
      <vt:lpstr>La coccinella fa parte della famiglia dei coleotteri</vt:lpstr>
      <vt:lpstr>Presentazione standard di PowerPoint</vt:lpstr>
      <vt:lpstr>Gli stadi della coccinella sono4.</vt:lpstr>
      <vt:lpstr>2. FASE : LARVA</vt:lpstr>
      <vt:lpstr>3. FASE : PUPA IN QUESTA FASE LA COCCINELLA SUBISCE UNA TRASFORMAZIONE: IL CORPO LARVALE VIENE SCOMPOSTO E RIFORMATO NELLA COCCINELLA ADULTA,E’GIALLA O ARANCIONE CON SEGNI NERI. 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METAMORFOSI DELLA  COCCINELLA</dc:title>
  <dc:creator>Giusi</dc:creator>
  <cp:lastModifiedBy>Utente sconosciuto</cp:lastModifiedBy>
  <cp:revision>17</cp:revision>
  <dcterms:created xsi:type="dcterms:W3CDTF">2021-04-14T01:00:33Z</dcterms:created>
  <dcterms:modified xsi:type="dcterms:W3CDTF">2021-06-01T19:25:47Z</dcterms:modified>
</cp:coreProperties>
</file>