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9456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F1656-8FAD-40D4-A78B-73DBC3FB0A83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D274E-2E3C-4F1D-B849-A8EE2BFF1E5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6368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7FE8D-B026-4244-9C86-0BAF9D6D51E9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8CF19-50FB-4327-A2F7-30CE2AAC157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0144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8CF19-50FB-4327-A2F7-30CE2AAC157F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289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48BED8-BF26-4656-B04C-3E058F083230}" type="datetimeFigureOut">
              <a:rPr lang="it-IT" smtClean="0"/>
              <a:pPr/>
              <a:t>01/06/2021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D46456-9C94-466B-8CCF-A8FE388B06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/>
              <a:t>LA RANA.</a:t>
            </a:r>
            <a:endParaRPr lang="it-IT" sz="6000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 Di FRANCESCO COLELLA</a:t>
            </a:r>
          </a:p>
          <a:p>
            <a:r>
              <a:rPr lang="it-IT" dirty="0" smtClean="0"/>
              <a:t>Classe 4°E  </a:t>
            </a:r>
          </a:p>
          <a:p>
            <a:r>
              <a:rPr lang="it-IT" dirty="0" smtClean="0"/>
              <a:t>“G</a:t>
            </a:r>
            <a:r>
              <a:rPr lang="it-IT" dirty="0" smtClean="0"/>
              <a:t>. </a:t>
            </a:r>
            <a:r>
              <a:rPr lang="it-IT" smtClean="0"/>
              <a:t>LEOPARDI”</a:t>
            </a:r>
            <a:endParaRPr lang="it-IT" dirty="0" smtClean="0"/>
          </a:p>
          <a:p>
            <a:r>
              <a:rPr lang="it-IT" dirty="0" err="1" smtClean="0"/>
              <a:t>a.s.</a:t>
            </a:r>
            <a:r>
              <a:rPr lang="it-IT" dirty="0" smtClean="0"/>
              <a:t> 2020-2021</a:t>
            </a:r>
            <a:endParaRPr lang="it-IT" dirty="0" smtClean="0"/>
          </a:p>
          <a:p>
            <a:r>
              <a:rPr lang="it-IT" dirty="0" smtClean="0"/>
              <a:t>MAESTRA:  </a:t>
            </a:r>
            <a:r>
              <a:rPr lang="it-IT" dirty="0" smtClean="0"/>
              <a:t>ANNA MARIA GIUVA.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490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9" y="2675466"/>
            <a:ext cx="5256584" cy="3849877"/>
          </a:xfrm>
        </p:spPr>
        <p:txBody>
          <a:bodyPr>
            <a:normAutofit fontScale="92500"/>
          </a:bodyPr>
          <a:lstStyle/>
          <a:p>
            <a:r>
              <a:rPr lang="it-IT" dirty="0"/>
              <a:t>La rana comune appartiene alla classe degli </a:t>
            </a:r>
            <a:r>
              <a:rPr lang="it-IT" sz="3500" b="1" dirty="0"/>
              <a:t>anfibi</a:t>
            </a:r>
            <a:r>
              <a:rPr lang="it-IT" dirty="0"/>
              <a:t>.</a:t>
            </a:r>
          </a:p>
          <a:p>
            <a:r>
              <a:rPr lang="it-IT" dirty="0"/>
              <a:t>Di colore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verdognolo 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bruno</a:t>
            </a:r>
            <a:r>
              <a:rPr lang="it-IT" dirty="0" smtClean="0"/>
              <a:t>, </a:t>
            </a:r>
            <a:r>
              <a:rPr lang="it-IT" dirty="0"/>
              <a:t>misura 7- 10 cm, ha le estremità palmate, molto adatte al nuoto ma, a causa della notevole dimensione delle gambe </a:t>
            </a:r>
            <a:r>
              <a:rPr lang="it-IT" dirty="0" smtClean="0"/>
              <a:t>posteriori, il </a:t>
            </a:r>
            <a:r>
              <a:rPr lang="it-IT" dirty="0"/>
              <a:t>suo passo sulla terraferma non è agevole</a:t>
            </a:r>
            <a:r>
              <a:rPr lang="it-IT" dirty="0" smtClean="0"/>
              <a:t>:</a:t>
            </a:r>
          </a:p>
          <a:p>
            <a:r>
              <a:rPr lang="it-IT" dirty="0" smtClean="0"/>
              <a:t> </a:t>
            </a:r>
            <a:r>
              <a:rPr lang="it-IT" dirty="0"/>
              <a:t>in compenso la </a:t>
            </a:r>
            <a:r>
              <a:rPr lang="it-IT" dirty="0" smtClean="0"/>
              <a:t>rana </a:t>
            </a:r>
            <a:r>
              <a:rPr lang="it-IT" dirty="0"/>
              <a:t>è agilissima </a:t>
            </a:r>
            <a:r>
              <a:rPr lang="it-IT" dirty="0" smtClean="0"/>
              <a:t>poiché, </a:t>
            </a:r>
            <a:r>
              <a:rPr lang="it-IT" dirty="0"/>
              <a:t>invece che di passo, procede a balzi.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E’ LA RANA ???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314700" cy="3314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90753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suo habitat è l'acqua stagnante o corrente, e ne esce solo di notte alla ricerca di cibo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I luoghi soleggiati vengono preferiti a quelli in ombra. 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1196" y="692696"/>
            <a:ext cx="8229600" cy="1252728"/>
          </a:xfrm>
        </p:spPr>
        <p:txBody>
          <a:bodyPr/>
          <a:lstStyle/>
          <a:p>
            <a:r>
              <a:rPr lang="it-IT" dirty="0" smtClean="0"/>
              <a:t>DOVE VIVE ???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622026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19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MANGIA ???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72067" y="2675467"/>
            <a:ext cx="3843949" cy="3450696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La rana si nutre di insetti, </a:t>
            </a:r>
            <a:r>
              <a:rPr lang="it-IT" dirty="0" smtClean="0"/>
              <a:t>di  </a:t>
            </a:r>
            <a:r>
              <a:rPr lang="it-IT" dirty="0"/>
              <a:t>chiocciole, di girini ed anche di rane più piccole.</a:t>
            </a:r>
          </a:p>
          <a:p>
            <a:r>
              <a:rPr lang="it-IT" dirty="0"/>
              <a:t>Usa le sue robuste zampe posteriori per raggiungere, con uno o più salti, le prede; ma anche senza saltare, le può acchiappare con la larga e vischiosa </a:t>
            </a:r>
            <a:r>
              <a:rPr lang="it-IT" dirty="0" smtClean="0"/>
              <a:t>lingua </a:t>
            </a:r>
            <a:r>
              <a:rPr lang="it-IT" dirty="0"/>
              <a:t> </a:t>
            </a:r>
            <a:r>
              <a:rPr lang="it-IT" dirty="0" smtClean="0"/>
              <a:t>e </a:t>
            </a:r>
            <a:r>
              <a:rPr lang="it-IT" dirty="0"/>
              <a:t>schiacciata contro il palato, la vittima viene ingoiata intera.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601580" cy="319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73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916832"/>
            <a:ext cx="4824536" cy="4752528"/>
          </a:xfrm>
        </p:spPr>
        <p:txBody>
          <a:bodyPr>
            <a:noAutofit/>
          </a:bodyPr>
          <a:lstStyle/>
          <a:p>
            <a:r>
              <a:rPr lang="it-IT" sz="2000" dirty="0"/>
              <a:t>In </a:t>
            </a:r>
            <a:r>
              <a:rPr lang="it-IT" sz="2000" dirty="0" smtClean="0"/>
              <a:t>primavera i </a:t>
            </a:r>
            <a:r>
              <a:rPr lang="it-IT" sz="2000" dirty="0"/>
              <a:t>maschi emettono un gracidio particolarmente intenso, grazie a due sacche vocali </a:t>
            </a:r>
            <a:r>
              <a:rPr lang="it-IT" sz="2000" dirty="0" smtClean="0"/>
              <a:t>rigonfie </a:t>
            </a:r>
            <a:r>
              <a:rPr lang="it-IT" sz="2000" dirty="0"/>
              <a:t>ai lati del capo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 </a:t>
            </a:r>
            <a:r>
              <a:rPr lang="it-IT" sz="2000" dirty="0"/>
              <a:t>Per la riproduzione, la rana femmina depone le uova in acqua dove vengono immediatamente fecondate dal maschio, formando un unico ammasso gelatinoso</a:t>
            </a:r>
            <a:r>
              <a:rPr lang="it-IT" sz="2000" dirty="0" smtClean="0"/>
              <a:t>. </a:t>
            </a:r>
          </a:p>
          <a:p>
            <a:r>
              <a:rPr lang="it-IT" sz="2000" dirty="0" smtClean="0"/>
              <a:t>La </a:t>
            </a:r>
            <a:r>
              <a:rPr lang="it-IT" sz="2000" dirty="0"/>
              <a:t>schiusa avviene dopo circa sette giorni dalla deposizione; il </a:t>
            </a:r>
            <a:r>
              <a:rPr lang="it-IT" sz="2000" dirty="0" smtClean="0"/>
              <a:t>piccolo appena nato si chiama girino e si comporta come un pesce e </a:t>
            </a:r>
            <a:r>
              <a:rPr lang="it-IT" sz="2000" dirty="0"/>
              <a:t>per altri quattro mesi vivrà la propria </a:t>
            </a:r>
            <a:r>
              <a:rPr lang="it-IT" sz="2000" dirty="0" smtClean="0"/>
              <a:t>metamorfosi.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E’LA RIPRODUZIONE ???</a:t>
            </a:r>
            <a:endParaRPr lang="it-IT" dirty="0"/>
          </a:p>
        </p:txBody>
      </p:sp>
      <p:pic>
        <p:nvPicPr>
          <p:cNvPr id="1026" name="Picture 2" descr="Il ciclo vitale della rana🐸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2" r="21630"/>
          <a:stretch/>
        </p:blipFill>
        <p:spPr bwMode="auto">
          <a:xfrm>
            <a:off x="5652120" y="2676750"/>
            <a:ext cx="3162196" cy="29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0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675467"/>
            <a:ext cx="4275997" cy="345069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Sono in grado di saltare trenta volte la sua </a:t>
            </a:r>
            <a:r>
              <a:rPr lang="it-IT" dirty="0" smtClean="0"/>
              <a:t>lunghezza.</a:t>
            </a:r>
          </a:p>
          <a:p>
            <a:r>
              <a:rPr lang="it-IT" dirty="0" smtClean="0"/>
              <a:t>Non </a:t>
            </a:r>
            <a:r>
              <a:rPr lang="it-IT" dirty="0"/>
              <a:t>possono vivere in acqua salata, poiché il loro corpo richiede acqua semplice per vivere, riprodursi e nidificare le loro uova.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rane possono sentire sia in aria che sott'acqua.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CURIOSITA’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8164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98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0"/>
          </a:xfrm>
        </p:spPr>
        <p:txBody>
          <a:bodyPr>
            <a:normAutofit/>
          </a:bodyPr>
          <a:lstStyle/>
          <a:p>
            <a:r>
              <a:rPr lang="it-IT" sz="9600" dirty="0" smtClean="0">
                <a:solidFill>
                  <a:schemeClr val="tx1"/>
                </a:solidFill>
              </a:rPr>
              <a:t>THE END.</a:t>
            </a:r>
            <a:endParaRPr lang="it-IT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8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48672"/>
          </a:xfrm>
        </p:spPr>
        <p:txBody>
          <a:bodyPr>
            <a:normAutofit/>
          </a:bodyPr>
          <a:lstStyle/>
          <a:p>
            <a:r>
              <a:rPr lang="it-IT" sz="9600" dirty="0" smtClean="0">
                <a:solidFill>
                  <a:schemeClr val="tx1"/>
                </a:solidFill>
              </a:rPr>
              <a:t>GRAZIE.</a:t>
            </a:r>
            <a:endParaRPr lang="it-IT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35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Personalizzato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6F94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</TotalTime>
  <Words>321</Words>
  <Application>Microsoft Office PowerPoint</Application>
  <PresentationFormat>Presentazione su schermo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Onde</vt:lpstr>
      <vt:lpstr>LA RANA.</vt:lpstr>
      <vt:lpstr>CHI E’ LA RANA ???</vt:lpstr>
      <vt:lpstr>DOVE VIVE ???</vt:lpstr>
      <vt:lpstr>COSA MANGIA ???</vt:lpstr>
      <vt:lpstr>COME E’LA RIPRODUZIONE ???</vt:lpstr>
      <vt:lpstr>CURIOSITA’</vt:lpstr>
      <vt:lpstr>THE END.</vt:lpstr>
      <vt:lpstr>GRAZIE.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PLD</dc:creator>
  <cp:lastModifiedBy>Luigi Colella</cp:lastModifiedBy>
  <cp:revision>14</cp:revision>
  <cp:lastPrinted>2021-05-21T16:48:36Z</cp:lastPrinted>
  <dcterms:created xsi:type="dcterms:W3CDTF">2021-05-17T16:12:19Z</dcterms:created>
  <dcterms:modified xsi:type="dcterms:W3CDTF">2021-06-01T15:58:40Z</dcterms:modified>
</cp:coreProperties>
</file>