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1" d="100"/>
          <a:sy n="81" d="100"/>
        </p:scale>
        <p:origin x="6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a ceddia" userId="c530149273f2ff60" providerId="LiveId" clId="{4910C191-F6BB-4B35-9736-C8E69E6B9C66}"/>
    <pc:docChg chg="undo custSel addSld modSld sldOrd">
      <pc:chgData name="lucia ceddia" userId="c530149273f2ff60" providerId="LiveId" clId="{4910C191-F6BB-4B35-9736-C8E69E6B9C66}" dt="2021-03-13T21:55:09.018" v="1337" actId="207"/>
      <pc:docMkLst>
        <pc:docMk/>
      </pc:docMkLst>
      <pc:sldChg chg="addSp delSp modSp mod">
        <pc:chgData name="lucia ceddia" userId="c530149273f2ff60" providerId="LiveId" clId="{4910C191-F6BB-4B35-9736-C8E69E6B9C66}" dt="2021-03-13T21:55:09.018" v="1337" actId="207"/>
        <pc:sldMkLst>
          <pc:docMk/>
          <pc:sldMk cId="2460379414" sldId="256"/>
        </pc:sldMkLst>
        <pc:spChg chg="mod">
          <ac:chgData name="lucia ceddia" userId="c530149273f2ff60" providerId="LiveId" clId="{4910C191-F6BB-4B35-9736-C8E69E6B9C66}" dt="2021-03-13T21:54:29.448" v="1334" actId="1076"/>
          <ac:spMkLst>
            <pc:docMk/>
            <pc:sldMk cId="2460379414" sldId="256"/>
            <ac:spMk id="2" creationId="{9E84CFD4-8EC3-4EA1-9ABD-212E3FD4F21C}"/>
          </ac:spMkLst>
        </pc:spChg>
        <pc:spChg chg="mod">
          <ac:chgData name="lucia ceddia" userId="c530149273f2ff60" providerId="LiveId" clId="{4910C191-F6BB-4B35-9736-C8E69E6B9C66}" dt="2021-03-13T21:55:09.018" v="1337" actId="207"/>
          <ac:spMkLst>
            <pc:docMk/>
            <pc:sldMk cId="2460379414" sldId="256"/>
            <ac:spMk id="3" creationId="{31782AB1-774D-4D68-9E5E-B50B067DB2C6}"/>
          </ac:spMkLst>
        </pc:spChg>
        <pc:spChg chg="add mod">
          <ac:chgData name="lucia ceddia" userId="c530149273f2ff60" providerId="LiveId" clId="{4910C191-F6BB-4B35-9736-C8E69E6B9C66}" dt="2021-03-13T21:53:28.600" v="1333" actId="20577"/>
          <ac:spMkLst>
            <pc:docMk/>
            <pc:sldMk cId="2460379414" sldId="256"/>
            <ac:spMk id="4" creationId="{DDBF6E56-7495-42EE-BA7A-525E282E0FA3}"/>
          </ac:spMkLst>
        </pc:spChg>
        <pc:picChg chg="add mod ord">
          <ac:chgData name="lucia ceddia" userId="c530149273f2ff60" providerId="LiveId" clId="{4910C191-F6BB-4B35-9736-C8E69E6B9C66}" dt="2021-03-13T21:01:42.287" v="154" actId="167"/>
          <ac:picMkLst>
            <pc:docMk/>
            <pc:sldMk cId="2460379414" sldId="256"/>
            <ac:picMk id="5" creationId="{93B43AC5-0521-474C-A01C-BF7C1CDDB178}"/>
          </ac:picMkLst>
        </pc:picChg>
        <pc:picChg chg="del">
          <ac:chgData name="lucia ceddia" userId="c530149273f2ff60" providerId="LiveId" clId="{4910C191-F6BB-4B35-9736-C8E69E6B9C66}" dt="2021-03-13T21:01:13.879" v="149" actId="21"/>
          <ac:picMkLst>
            <pc:docMk/>
            <pc:sldMk cId="2460379414" sldId="256"/>
            <ac:picMk id="6" creationId="{A010D221-CCE9-4D44-AA3F-B4E14A11E2A4}"/>
          </ac:picMkLst>
        </pc:picChg>
      </pc:sldChg>
      <pc:sldChg chg="addSp modSp mod ord">
        <pc:chgData name="lucia ceddia" userId="c530149273f2ff60" providerId="LiveId" clId="{4910C191-F6BB-4B35-9736-C8E69E6B9C66}" dt="2021-03-13T21:08:49.772" v="365" actId="14100"/>
        <pc:sldMkLst>
          <pc:docMk/>
          <pc:sldMk cId="3525231021" sldId="257"/>
        </pc:sldMkLst>
        <pc:spChg chg="mod">
          <ac:chgData name="lucia ceddia" userId="c530149273f2ff60" providerId="LiveId" clId="{4910C191-F6BB-4B35-9736-C8E69E6B9C66}" dt="2021-03-13T21:08:49.772" v="365" actId="14100"/>
          <ac:spMkLst>
            <pc:docMk/>
            <pc:sldMk cId="3525231021" sldId="257"/>
            <ac:spMk id="4" creationId="{4F48A17F-938A-4D5D-90A2-E1EF331E3F21}"/>
          </ac:spMkLst>
        </pc:spChg>
        <pc:picChg chg="add mod">
          <ac:chgData name="lucia ceddia" userId="c530149273f2ff60" providerId="LiveId" clId="{4910C191-F6BB-4B35-9736-C8E69E6B9C66}" dt="2021-03-13T21:08:47.108" v="362" actId="1076"/>
          <ac:picMkLst>
            <pc:docMk/>
            <pc:sldMk cId="3525231021" sldId="257"/>
            <ac:picMk id="3" creationId="{E3F0E0BF-CA4F-4C7A-803F-C1163CF06D29}"/>
          </ac:picMkLst>
        </pc:picChg>
        <pc:picChg chg="mod">
          <ac:chgData name="lucia ceddia" userId="c530149273f2ff60" providerId="LiveId" clId="{4910C191-F6BB-4B35-9736-C8E69E6B9C66}" dt="2021-03-13T21:07:16.480" v="165" actId="1076"/>
          <ac:picMkLst>
            <pc:docMk/>
            <pc:sldMk cId="3525231021" sldId="257"/>
            <ac:picMk id="6" creationId="{102888E8-183E-41ED-B27D-02373B9F2A3D}"/>
          </ac:picMkLst>
        </pc:picChg>
      </pc:sldChg>
      <pc:sldChg chg="addSp delSp modSp mod">
        <pc:chgData name="lucia ceddia" userId="c530149273f2ff60" providerId="LiveId" clId="{4910C191-F6BB-4B35-9736-C8E69E6B9C66}" dt="2021-03-13T20:42:42.008" v="127" actId="27636"/>
        <pc:sldMkLst>
          <pc:docMk/>
          <pc:sldMk cId="3566386536" sldId="258"/>
        </pc:sldMkLst>
        <pc:spChg chg="add del mod">
          <ac:chgData name="lucia ceddia" userId="c530149273f2ff60" providerId="LiveId" clId="{4910C191-F6BB-4B35-9736-C8E69E6B9C66}" dt="2021-03-13T20:34:40.448" v="27" actId="478"/>
          <ac:spMkLst>
            <pc:docMk/>
            <pc:sldMk cId="3566386536" sldId="258"/>
            <ac:spMk id="3" creationId="{507251CC-A500-40B0-BF1D-9520E379070F}"/>
          </ac:spMkLst>
        </pc:spChg>
        <pc:spChg chg="mod">
          <ac:chgData name="lucia ceddia" userId="c530149273f2ff60" providerId="LiveId" clId="{4910C191-F6BB-4B35-9736-C8E69E6B9C66}" dt="2021-03-13T20:42:42.008" v="127" actId="27636"/>
          <ac:spMkLst>
            <pc:docMk/>
            <pc:sldMk cId="3566386536" sldId="258"/>
            <ac:spMk id="6" creationId="{FC087611-A946-45C5-B9B5-BECC52368349}"/>
          </ac:spMkLst>
        </pc:spChg>
        <pc:spChg chg="add del mod">
          <ac:chgData name="lucia ceddia" userId="c530149273f2ff60" providerId="LiveId" clId="{4910C191-F6BB-4B35-9736-C8E69E6B9C66}" dt="2021-03-13T20:38:21.381" v="105" actId="21"/>
          <ac:spMkLst>
            <pc:docMk/>
            <pc:sldMk cId="3566386536" sldId="258"/>
            <ac:spMk id="7" creationId="{855E48AC-FB52-4586-A535-244AD7CCD355}"/>
          </ac:spMkLst>
        </pc:spChg>
        <pc:picChg chg="add del mod">
          <ac:chgData name="lucia ceddia" userId="c530149273f2ff60" providerId="LiveId" clId="{4910C191-F6BB-4B35-9736-C8E69E6B9C66}" dt="2021-03-13T20:39:34.630" v="109" actId="478"/>
          <ac:picMkLst>
            <pc:docMk/>
            <pc:sldMk cId="3566386536" sldId="258"/>
            <ac:picMk id="5" creationId="{BD213AB0-8767-48B9-80A1-752BF34E4348}"/>
          </ac:picMkLst>
        </pc:picChg>
        <pc:picChg chg="del">
          <ac:chgData name="lucia ceddia" userId="c530149273f2ff60" providerId="LiveId" clId="{4910C191-F6BB-4B35-9736-C8E69E6B9C66}" dt="2021-03-13T20:34:27.264" v="23" actId="478"/>
          <ac:picMkLst>
            <pc:docMk/>
            <pc:sldMk cId="3566386536" sldId="258"/>
            <ac:picMk id="8" creationId="{E4C6F6B0-56FB-4E12-AC2D-9A62C4A74B04}"/>
          </ac:picMkLst>
        </pc:picChg>
        <pc:picChg chg="add del mod">
          <ac:chgData name="lucia ceddia" userId="c530149273f2ff60" providerId="LiveId" clId="{4910C191-F6BB-4B35-9736-C8E69E6B9C66}" dt="2021-03-13T20:37:07.812" v="103"/>
          <ac:picMkLst>
            <pc:docMk/>
            <pc:sldMk cId="3566386536" sldId="258"/>
            <ac:picMk id="10" creationId="{4230B9E7-51F3-4E26-9964-315DB313880E}"/>
          </ac:picMkLst>
        </pc:picChg>
        <pc:picChg chg="add mod">
          <ac:chgData name="lucia ceddia" userId="c530149273f2ff60" providerId="LiveId" clId="{4910C191-F6BB-4B35-9736-C8E69E6B9C66}" dt="2021-03-13T20:40:04.112" v="113" actId="14100"/>
          <ac:picMkLst>
            <pc:docMk/>
            <pc:sldMk cId="3566386536" sldId="258"/>
            <ac:picMk id="12" creationId="{27ED7391-2E29-4307-B32B-E6BC41422C9E}"/>
          </ac:picMkLst>
        </pc:picChg>
        <pc:picChg chg="add mod">
          <ac:chgData name="lucia ceddia" userId="c530149273f2ff60" providerId="LiveId" clId="{4910C191-F6BB-4B35-9736-C8E69E6B9C66}" dt="2021-03-13T20:41:27.166" v="118" actId="1076"/>
          <ac:picMkLst>
            <pc:docMk/>
            <pc:sldMk cId="3566386536" sldId="258"/>
            <ac:picMk id="14" creationId="{80FA1EB0-E4C4-4004-B46D-44AD5086E3CD}"/>
          </ac:picMkLst>
        </pc:picChg>
      </pc:sldChg>
      <pc:sldChg chg="addSp delSp modSp mod">
        <pc:chgData name="lucia ceddia" userId="c530149273f2ff60" providerId="LiveId" clId="{4910C191-F6BB-4B35-9736-C8E69E6B9C66}" dt="2021-03-13T21:13:33.345" v="397" actId="1076"/>
        <pc:sldMkLst>
          <pc:docMk/>
          <pc:sldMk cId="1117056762" sldId="259"/>
        </pc:sldMkLst>
        <pc:spChg chg="add del mod">
          <ac:chgData name="lucia ceddia" userId="c530149273f2ff60" providerId="LiveId" clId="{4910C191-F6BB-4B35-9736-C8E69E6B9C66}" dt="2021-03-13T20:50:40.337" v="129"/>
          <ac:spMkLst>
            <pc:docMk/>
            <pc:sldMk cId="1117056762" sldId="259"/>
            <ac:spMk id="3" creationId="{72E0C6E3-88C9-4988-8E34-03A2EBD4EF46}"/>
          </ac:spMkLst>
        </pc:spChg>
        <pc:spChg chg="add del mod">
          <ac:chgData name="lucia ceddia" userId="c530149273f2ff60" providerId="LiveId" clId="{4910C191-F6BB-4B35-9736-C8E69E6B9C66}" dt="2021-03-13T20:53:54.988" v="132" actId="931"/>
          <ac:spMkLst>
            <pc:docMk/>
            <pc:sldMk cId="1117056762" sldId="259"/>
            <ac:spMk id="9" creationId="{CF45A3AB-9575-4ABE-A1A1-F4CE8FED36A2}"/>
          </ac:spMkLst>
        </pc:spChg>
        <pc:spChg chg="add del mod">
          <ac:chgData name="lucia ceddia" userId="c530149273f2ff60" providerId="LiveId" clId="{4910C191-F6BB-4B35-9736-C8E69E6B9C66}" dt="2021-03-13T20:54:57.241" v="134" actId="478"/>
          <ac:spMkLst>
            <pc:docMk/>
            <pc:sldMk cId="1117056762" sldId="259"/>
            <ac:spMk id="13" creationId="{7C2E0C1A-0DCC-40CD-B71E-807CCCBDFC60}"/>
          </ac:spMkLst>
        </pc:spChg>
        <pc:spChg chg="add del mod">
          <ac:chgData name="lucia ceddia" userId="c530149273f2ff60" providerId="LiveId" clId="{4910C191-F6BB-4B35-9736-C8E69E6B9C66}" dt="2021-03-13T21:13:08.941" v="394" actId="478"/>
          <ac:spMkLst>
            <pc:docMk/>
            <pc:sldMk cId="1117056762" sldId="259"/>
            <ac:spMk id="19" creationId="{51220297-C0D4-40BE-B42B-CA385F69580C}"/>
          </ac:spMkLst>
        </pc:spChg>
        <pc:picChg chg="add del mod">
          <ac:chgData name="lucia ceddia" userId="c530149273f2ff60" providerId="LiveId" clId="{4910C191-F6BB-4B35-9736-C8E69E6B9C66}" dt="2021-03-13T20:52:35.033" v="131" actId="478"/>
          <ac:picMkLst>
            <pc:docMk/>
            <pc:sldMk cId="1117056762" sldId="259"/>
            <ac:picMk id="5" creationId="{28FF1396-D5FD-41E6-8AD3-8E768F4E962E}"/>
          </ac:picMkLst>
        </pc:picChg>
        <pc:picChg chg="del">
          <ac:chgData name="lucia ceddia" userId="c530149273f2ff60" providerId="LiveId" clId="{4910C191-F6BB-4B35-9736-C8E69E6B9C66}" dt="2021-03-13T20:50:34.564" v="128" actId="478"/>
          <ac:picMkLst>
            <pc:docMk/>
            <pc:sldMk cId="1117056762" sldId="259"/>
            <ac:picMk id="8" creationId="{B3F3CCC9-BCAF-41F0-937C-38F2D84CCEFE}"/>
          </ac:picMkLst>
        </pc:picChg>
        <pc:picChg chg="add del mod">
          <ac:chgData name="lucia ceddia" userId="c530149273f2ff60" providerId="LiveId" clId="{4910C191-F6BB-4B35-9736-C8E69E6B9C66}" dt="2021-03-13T20:54:53.613" v="133" actId="478"/>
          <ac:picMkLst>
            <pc:docMk/>
            <pc:sldMk cId="1117056762" sldId="259"/>
            <ac:picMk id="11" creationId="{74A25BE6-D896-4011-85CF-804BDEEB5F69}"/>
          </ac:picMkLst>
        </pc:picChg>
        <pc:picChg chg="add del mod">
          <ac:chgData name="lucia ceddia" userId="c530149273f2ff60" providerId="LiveId" clId="{4910C191-F6BB-4B35-9736-C8E69E6B9C66}" dt="2021-03-13T20:59:15.928" v="141" actId="21"/>
          <ac:picMkLst>
            <pc:docMk/>
            <pc:sldMk cId="1117056762" sldId="259"/>
            <ac:picMk id="15" creationId="{7996CC1E-0481-4050-AC81-269F33EDC124}"/>
          </ac:picMkLst>
        </pc:picChg>
        <pc:picChg chg="add del mod">
          <ac:chgData name="lucia ceddia" userId="c530149273f2ff60" providerId="LiveId" clId="{4910C191-F6BB-4B35-9736-C8E69E6B9C66}" dt="2021-03-13T20:59:24.714" v="143" actId="21"/>
          <ac:picMkLst>
            <pc:docMk/>
            <pc:sldMk cId="1117056762" sldId="259"/>
            <ac:picMk id="16" creationId="{C79ADDF6-4713-4911-8A19-D2339867D306}"/>
          </ac:picMkLst>
        </pc:picChg>
        <pc:picChg chg="add mod">
          <ac:chgData name="lucia ceddia" userId="c530149273f2ff60" providerId="LiveId" clId="{4910C191-F6BB-4B35-9736-C8E69E6B9C66}" dt="2021-03-13T21:13:33.345" v="397" actId="1076"/>
          <ac:picMkLst>
            <pc:docMk/>
            <pc:sldMk cId="1117056762" sldId="259"/>
            <ac:picMk id="18" creationId="{9BD94E6E-21DB-4567-9DE5-69C7AD7465F5}"/>
          </ac:picMkLst>
        </pc:picChg>
        <pc:picChg chg="add del mod">
          <ac:chgData name="lucia ceddia" userId="c530149273f2ff60" providerId="LiveId" clId="{4910C191-F6BB-4B35-9736-C8E69E6B9C66}" dt="2021-03-13T21:13:18.826" v="395" actId="478"/>
          <ac:picMkLst>
            <pc:docMk/>
            <pc:sldMk cId="1117056762" sldId="259"/>
            <ac:picMk id="1026" creationId="{37920367-2797-47E3-B99F-CB8851D0EB16}"/>
          </ac:picMkLst>
        </pc:picChg>
      </pc:sldChg>
      <pc:sldChg chg="addSp delSp modSp new mod">
        <pc:chgData name="lucia ceddia" userId="c530149273f2ff60" providerId="LiveId" clId="{4910C191-F6BB-4B35-9736-C8E69E6B9C66}" dt="2021-03-13T21:50:05.147" v="1263" actId="20577"/>
        <pc:sldMkLst>
          <pc:docMk/>
          <pc:sldMk cId="3868683974" sldId="260"/>
        </pc:sldMkLst>
        <pc:spChg chg="mod">
          <ac:chgData name="lucia ceddia" userId="c530149273f2ff60" providerId="LiveId" clId="{4910C191-F6BB-4B35-9736-C8E69E6B9C66}" dt="2021-03-13T21:21:11.507" v="529" actId="1076"/>
          <ac:spMkLst>
            <pc:docMk/>
            <pc:sldMk cId="3868683974" sldId="260"/>
            <ac:spMk id="2" creationId="{71DB3B6C-6B4A-4104-8BB5-0DA1430B7FC1}"/>
          </ac:spMkLst>
        </pc:spChg>
        <pc:spChg chg="del">
          <ac:chgData name="lucia ceddia" userId="c530149273f2ff60" providerId="LiveId" clId="{4910C191-F6BB-4B35-9736-C8E69E6B9C66}" dt="2021-03-13T21:19:07.699" v="401" actId="478"/>
          <ac:spMkLst>
            <pc:docMk/>
            <pc:sldMk cId="3868683974" sldId="260"/>
            <ac:spMk id="3" creationId="{E26DF519-7F58-456C-8E9F-BB39BAE2C874}"/>
          </ac:spMkLst>
        </pc:spChg>
        <pc:spChg chg="mod">
          <ac:chgData name="lucia ceddia" userId="c530149273f2ff60" providerId="LiveId" clId="{4910C191-F6BB-4B35-9736-C8E69E6B9C66}" dt="2021-03-13T21:50:05.147" v="1263" actId="20577"/>
          <ac:spMkLst>
            <pc:docMk/>
            <pc:sldMk cId="3868683974" sldId="260"/>
            <ac:spMk id="4" creationId="{62F93B54-339B-4539-B690-5C8F437820D8}"/>
          </ac:spMkLst>
        </pc:spChg>
        <pc:spChg chg="add del mod">
          <ac:chgData name="lucia ceddia" userId="c530149273f2ff60" providerId="LiveId" clId="{4910C191-F6BB-4B35-9736-C8E69E6B9C66}" dt="2021-03-13T21:34:42.701" v="1067" actId="478"/>
          <ac:spMkLst>
            <pc:docMk/>
            <pc:sldMk cId="3868683974" sldId="260"/>
            <ac:spMk id="5" creationId="{C81C64DB-FFF0-4EC4-BC1D-70161F1AD50F}"/>
          </ac:spMkLst>
        </pc:spChg>
        <pc:picChg chg="add del mod">
          <ac:chgData name="lucia ceddia" userId="c530149273f2ff60" providerId="LiveId" clId="{4910C191-F6BB-4B35-9736-C8E69E6B9C66}" dt="2021-03-13T21:43:45.893" v="1226" actId="478"/>
          <ac:picMkLst>
            <pc:docMk/>
            <pc:sldMk cId="3868683974" sldId="260"/>
            <ac:picMk id="7" creationId="{9ED44DBF-7468-4F64-B9E6-F094E417D1C4}"/>
          </ac:picMkLst>
        </pc:picChg>
        <pc:picChg chg="add mod">
          <ac:chgData name="lucia ceddia" userId="c530149273f2ff60" providerId="LiveId" clId="{4910C191-F6BB-4B35-9736-C8E69E6B9C66}" dt="2021-03-13T21:47:37.580" v="1233" actId="14100"/>
          <ac:picMkLst>
            <pc:docMk/>
            <pc:sldMk cId="3868683974" sldId="260"/>
            <ac:picMk id="9" creationId="{7C784D46-2B26-40D1-A282-C2313361929C}"/>
          </ac:picMkLst>
        </pc:picChg>
      </pc:sldChg>
    </pc:docChg>
  </pc:docChgLst>
  <pc:docChgLst>
    <pc:chgData name="lucia ceddia" userId="c530149273f2ff60" providerId="LiveId" clId="{AB9CF3EF-5863-4544-98C3-20A7BBE34E83}"/>
    <pc:docChg chg="modSld">
      <pc:chgData name="lucia ceddia" userId="c530149273f2ff60" providerId="LiveId" clId="{AB9CF3EF-5863-4544-98C3-20A7BBE34E83}" dt="2021-06-04T06:57:19.309" v="27" actId="20577"/>
      <pc:docMkLst>
        <pc:docMk/>
      </pc:docMkLst>
      <pc:sldChg chg="modSp mod">
        <pc:chgData name="lucia ceddia" userId="c530149273f2ff60" providerId="LiveId" clId="{AB9CF3EF-5863-4544-98C3-20A7BBE34E83}" dt="2021-06-04T06:57:19.309" v="27" actId="20577"/>
        <pc:sldMkLst>
          <pc:docMk/>
          <pc:sldMk cId="2460379414" sldId="256"/>
        </pc:sldMkLst>
        <pc:spChg chg="mod">
          <ac:chgData name="lucia ceddia" userId="c530149273f2ff60" providerId="LiveId" clId="{AB9CF3EF-5863-4544-98C3-20A7BBE34E83}" dt="2021-06-04T06:57:19.309" v="27" actId="20577"/>
          <ac:spMkLst>
            <pc:docMk/>
            <pc:sldMk cId="2460379414" sldId="256"/>
            <ac:spMk id="4" creationId="{DDBF6E56-7495-42EE-BA7A-525E282E0FA3}"/>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6/4/2021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6/4/2021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6/4/2021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3B43AC5-0521-474C-A01C-BF7C1CDDB178}"/>
              </a:ext>
            </a:extLst>
          </p:cNvPr>
          <p:cNvPicPr>
            <a:picLocks noChangeAspect="1"/>
          </p:cNvPicPr>
          <p:nvPr/>
        </p:nvPicPr>
        <p:blipFill>
          <a:blip r:embed="rId2"/>
          <a:stretch>
            <a:fillRect/>
          </a:stretch>
        </p:blipFill>
        <p:spPr>
          <a:xfrm>
            <a:off x="891380" y="348068"/>
            <a:ext cx="10409239" cy="6161863"/>
          </a:xfrm>
          <a:prstGeom prst="rect">
            <a:avLst/>
          </a:prstGeom>
        </p:spPr>
      </p:pic>
      <p:sp>
        <p:nvSpPr>
          <p:cNvPr id="2" name="Titolo 1">
            <a:extLst>
              <a:ext uri="{FF2B5EF4-FFF2-40B4-BE49-F238E27FC236}">
                <a16:creationId xmlns:a16="http://schemas.microsoft.com/office/drawing/2014/main" id="{9E84CFD4-8EC3-4EA1-9ABD-212E3FD4F21C}"/>
              </a:ext>
            </a:extLst>
          </p:cNvPr>
          <p:cNvSpPr>
            <a:spLocks noGrp="1"/>
          </p:cNvSpPr>
          <p:nvPr>
            <p:ph type="ctrTitle"/>
          </p:nvPr>
        </p:nvSpPr>
        <p:spPr>
          <a:xfrm>
            <a:off x="1496570" y="116041"/>
            <a:ext cx="8689976" cy="2509213"/>
          </a:xfrm>
        </p:spPr>
        <p:txBody>
          <a:bodyPr/>
          <a:lstStyle/>
          <a:p>
            <a:r>
              <a:rPr lang="it-IT" b="1" i="1" dirty="0"/>
              <a:t>PROGETTO DI SCIENZE</a:t>
            </a:r>
          </a:p>
        </p:txBody>
      </p:sp>
      <p:sp>
        <p:nvSpPr>
          <p:cNvPr id="3" name="Sottotitolo 2">
            <a:extLst>
              <a:ext uri="{FF2B5EF4-FFF2-40B4-BE49-F238E27FC236}">
                <a16:creationId xmlns:a16="http://schemas.microsoft.com/office/drawing/2014/main" id="{31782AB1-774D-4D68-9E5E-B50B067DB2C6}"/>
              </a:ext>
            </a:extLst>
          </p:cNvPr>
          <p:cNvSpPr>
            <a:spLocks noGrp="1"/>
          </p:cNvSpPr>
          <p:nvPr>
            <p:ph type="subTitle" idx="1"/>
          </p:nvPr>
        </p:nvSpPr>
        <p:spPr>
          <a:xfrm>
            <a:off x="1496570" y="3027044"/>
            <a:ext cx="8689976" cy="2331720"/>
          </a:xfrm>
        </p:spPr>
        <p:txBody>
          <a:bodyPr>
            <a:normAutofit/>
          </a:bodyPr>
          <a:lstStyle/>
          <a:p>
            <a:r>
              <a:rPr lang="it-IT" sz="5400" b="1" i="1" dirty="0">
                <a:solidFill>
                  <a:srgbClr val="C00000"/>
                </a:solidFill>
              </a:rPr>
              <a:t>GLI INSETTI </a:t>
            </a:r>
          </a:p>
          <a:p>
            <a:r>
              <a:rPr lang="it-IT" sz="5400" b="1" i="1" dirty="0">
                <a:solidFill>
                  <a:srgbClr val="C00000"/>
                </a:solidFill>
              </a:rPr>
              <a:t>LE FARFALLE </a:t>
            </a:r>
          </a:p>
        </p:txBody>
      </p:sp>
      <p:sp>
        <p:nvSpPr>
          <p:cNvPr id="4" name="CasellaDiTesto 3">
            <a:extLst>
              <a:ext uri="{FF2B5EF4-FFF2-40B4-BE49-F238E27FC236}">
                <a16:creationId xmlns:a16="http://schemas.microsoft.com/office/drawing/2014/main" id="{DDBF6E56-7495-42EE-BA7A-525E282E0FA3}"/>
              </a:ext>
            </a:extLst>
          </p:cNvPr>
          <p:cNvSpPr txBox="1"/>
          <p:nvPr/>
        </p:nvSpPr>
        <p:spPr>
          <a:xfrm>
            <a:off x="190832" y="5557215"/>
            <a:ext cx="3609892" cy="1200329"/>
          </a:xfrm>
          <a:prstGeom prst="rect">
            <a:avLst/>
          </a:prstGeom>
          <a:noFill/>
        </p:spPr>
        <p:txBody>
          <a:bodyPr wrap="square" rtlCol="0">
            <a:spAutoFit/>
          </a:bodyPr>
          <a:lstStyle/>
          <a:p>
            <a:r>
              <a:rPr lang="it-IT" b="1" dirty="0"/>
              <a:t>MIRKO PONZIANO </a:t>
            </a:r>
          </a:p>
          <a:p>
            <a:r>
              <a:rPr lang="it-IT" b="1" dirty="0"/>
              <a:t>ALESSIA DE ROSA </a:t>
            </a:r>
          </a:p>
          <a:p>
            <a:r>
              <a:rPr lang="it-IT" b="1" dirty="0"/>
              <a:t>4^ </a:t>
            </a:r>
            <a:r>
              <a:rPr lang="it-IT" b="1"/>
              <a:t>E </a:t>
            </a:r>
          </a:p>
          <a:p>
            <a:r>
              <a:rPr lang="it-IT" b="1"/>
              <a:t> Maestra GIUVA ANNA MARIA</a:t>
            </a:r>
            <a:endParaRPr lang="it-IT" b="1" dirty="0"/>
          </a:p>
        </p:txBody>
      </p:sp>
    </p:spTree>
    <p:extLst>
      <p:ext uri="{BB962C8B-B14F-4D97-AF65-F5344CB8AC3E}">
        <p14:creationId xmlns:p14="http://schemas.microsoft.com/office/powerpoint/2010/main" val="246037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102888E8-183E-41ED-B27D-02373B9F2A3D}"/>
              </a:ext>
            </a:extLst>
          </p:cNvPr>
          <p:cNvPicPr>
            <a:picLocks noGrp="1" noChangeAspect="1"/>
          </p:cNvPicPr>
          <p:nvPr>
            <p:ph type="pic" idx="1"/>
          </p:nvPr>
        </p:nvPicPr>
        <p:blipFill>
          <a:blip r:embed="rId2"/>
          <a:srcRect l="29442" r="29442"/>
          <a:stretch>
            <a:fillRect/>
          </a:stretch>
        </p:blipFill>
        <p:spPr>
          <a:xfrm>
            <a:off x="7723971" y="281433"/>
            <a:ext cx="3411111" cy="3147567"/>
          </a:xfrm>
        </p:spPr>
      </p:pic>
      <p:sp>
        <p:nvSpPr>
          <p:cNvPr id="4" name="Segnaposto testo 3">
            <a:extLst>
              <a:ext uri="{FF2B5EF4-FFF2-40B4-BE49-F238E27FC236}">
                <a16:creationId xmlns:a16="http://schemas.microsoft.com/office/drawing/2014/main" id="{4F48A17F-938A-4D5D-90A2-E1EF331E3F21}"/>
              </a:ext>
            </a:extLst>
          </p:cNvPr>
          <p:cNvSpPr>
            <a:spLocks noGrp="1"/>
          </p:cNvSpPr>
          <p:nvPr>
            <p:ph type="body" sz="half" idx="2"/>
          </p:nvPr>
        </p:nvSpPr>
        <p:spPr>
          <a:xfrm>
            <a:off x="1056918" y="915372"/>
            <a:ext cx="5934949" cy="4875829"/>
          </a:xfrm>
        </p:spPr>
        <p:txBody>
          <a:bodyPr>
            <a:normAutofit fontScale="85000" lnSpcReduction="10000"/>
          </a:bodyPr>
          <a:lstStyle/>
          <a:p>
            <a:pPr marL="285750" indent="-285750" algn="l">
              <a:buFont typeface="Arial" panose="020B0604020202020204" pitchFamily="34" charset="0"/>
              <a:buChar char="•"/>
            </a:pPr>
            <a:r>
              <a:rPr lang="it-IT" sz="1800" dirty="0">
                <a:effectLst/>
                <a:latin typeface="Times New Roman" panose="02020603050405020304" pitchFamily="18" charset="0"/>
                <a:ea typeface="Times New Roman" panose="02020603050405020304" pitchFamily="18" charset="0"/>
              </a:rPr>
              <a:t>Le farfalle sono probabilmente gli insetti più belli grazie all’infinita varietà di disegni e colori che caratterizzano le ali, </a:t>
            </a:r>
          </a:p>
          <a:p>
            <a:pPr marL="285750" indent="-285750" algn="l">
              <a:buFont typeface="Arial" panose="020B0604020202020204" pitchFamily="34" charset="0"/>
              <a:buChar char="•"/>
            </a:pPr>
            <a:r>
              <a:rPr lang="it-IT" sz="1800" dirty="0">
                <a:effectLst/>
                <a:latin typeface="Times New Roman" panose="02020603050405020304" pitchFamily="18" charset="0"/>
                <a:ea typeface="Times New Roman" panose="02020603050405020304" pitchFamily="18" charset="0"/>
              </a:rPr>
              <a:t>Il volo è il loro modo “abituale” di spostarsi: alcune hanno un volo veloce e scattante, altre sono lente e pesanti. Le zampe vengono poco usate per la locomozione e servono essenzialmente per aggrapparsi al substrato quando si posano per riposare o per nutrirsi.</a:t>
            </a:r>
          </a:p>
          <a:p>
            <a:pPr marL="285750" indent="-285750" algn="l">
              <a:buFont typeface="Arial" panose="020B0604020202020204" pitchFamily="34" charset="0"/>
              <a:buChar char="•"/>
            </a:pPr>
            <a:r>
              <a:rPr lang="it-IT" sz="1800" dirty="0">
                <a:effectLst/>
                <a:latin typeface="Times New Roman" panose="02020603050405020304" pitchFamily="18" charset="0"/>
                <a:ea typeface="Times New Roman" panose="02020603050405020304" pitchFamily="18" charset="0"/>
              </a:rPr>
              <a:t>L’apparato boccale è costituito da una sorta di proboscide (spirotromba) con cui succhiano le sostanze liquide che costituiscono il loro cibo. Quando non viene usata, la proboscide è arrotolata a spirale sotto il capo; in molte specie raggiunge un notevole sviluppo, tale da consentire l’esplorazione delle corolle più profonde.</a:t>
            </a:r>
          </a:p>
          <a:p>
            <a:endParaRPr lang="it-IT" dirty="0"/>
          </a:p>
        </p:txBody>
      </p:sp>
      <p:pic>
        <p:nvPicPr>
          <p:cNvPr id="3" name="Immagine 2">
            <a:extLst>
              <a:ext uri="{FF2B5EF4-FFF2-40B4-BE49-F238E27FC236}">
                <a16:creationId xmlns:a16="http://schemas.microsoft.com/office/drawing/2014/main" id="{E3F0E0BF-CA4F-4C7A-803F-C1163CF06D29}"/>
              </a:ext>
            </a:extLst>
          </p:cNvPr>
          <p:cNvPicPr>
            <a:picLocks noChangeAspect="1"/>
          </p:cNvPicPr>
          <p:nvPr/>
        </p:nvPicPr>
        <p:blipFill>
          <a:blip r:embed="rId3"/>
          <a:stretch>
            <a:fillRect/>
          </a:stretch>
        </p:blipFill>
        <p:spPr>
          <a:xfrm>
            <a:off x="7776376" y="3958649"/>
            <a:ext cx="3234110" cy="2289750"/>
          </a:xfrm>
          <a:prstGeom prst="rect">
            <a:avLst/>
          </a:prstGeom>
        </p:spPr>
      </p:pic>
    </p:spTree>
    <p:extLst>
      <p:ext uri="{BB962C8B-B14F-4D97-AF65-F5344CB8AC3E}">
        <p14:creationId xmlns:p14="http://schemas.microsoft.com/office/powerpoint/2010/main" val="352523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FC087611-A946-45C5-B9B5-BECC52368349}"/>
              </a:ext>
            </a:extLst>
          </p:cNvPr>
          <p:cNvSpPr>
            <a:spLocks noGrp="1"/>
          </p:cNvSpPr>
          <p:nvPr>
            <p:ph type="body" sz="half" idx="2"/>
          </p:nvPr>
        </p:nvSpPr>
        <p:spPr>
          <a:xfrm>
            <a:off x="1176793" y="681949"/>
            <a:ext cx="4999324" cy="5366551"/>
          </a:xfrm>
        </p:spPr>
        <p:txBody>
          <a:bodyPr>
            <a:normAutofit lnSpcReduction="10000"/>
          </a:bodyPr>
          <a:lstStyle/>
          <a:p>
            <a:pPr algn="l"/>
            <a:r>
              <a:rPr lang="it-IT" sz="1800" dirty="0">
                <a:effectLst/>
                <a:latin typeface="Calibri" panose="020F0502020204030204" pitchFamily="34" charset="0"/>
                <a:ea typeface="Calibri" panose="020F0502020204030204" pitchFamily="34" charset="0"/>
                <a:cs typeface="Times New Roman" panose="02020603050405020304" pitchFamily="18" charset="0"/>
              </a:rPr>
              <a:t>Sono quattro le principali fasi di un ciclo vitale di una farfalla: uovo, bruco, pupa (o crisalide) e adulto. </a:t>
            </a:r>
          </a:p>
          <a:p>
            <a:pPr marL="285750" indent="-285750" algn="l">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Prima Depongono le uova da cui nascono le larve, comunemente dette bruchi. Questi sono dotati di potenti mandibole con le quali si nutrono dei vegetali su cui vivono. Alcuni rosicchiano tutta la foglia, altri vi fanno dei buchi. Alcuni bruchi vivono nel legno, dove scavano lunghe gallerie. </a:t>
            </a:r>
          </a:p>
          <a:p>
            <a:pPr marL="285750" indent="-285750" algn="l">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Dopo un certo periodo di tempo (variabile da specie a specie), i bruchi si trasformano in crisalide e poi (sempre dopo un tempo che varia da specie a specie) in farfalla vera e propria</a:t>
            </a:r>
          </a:p>
          <a:p>
            <a:pPr marL="285750" indent="-285750" algn="l">
              <a:buFont typeface="Arial" panose="020B0604020202020204" pitchFamily="34" charset="0"/>
              <a:buChar char="•"/>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12" name="Immagine 11">
            <a:extLst>
              <a:ext uri="{FF2B5EF4-FFF2-40B4-BE49-F238E27FC236}">
                <a16:creationId xmlns:a16="http://schemas.microsoft.com/office/drawing/2014/main" id="{27ED7391-2E29-4307-B32B-E6BC41422C9E}"/>
              </a:ext>
            </a:extLst>
          </p:cNvPr>
          <p:cNvPicPr>
            <a:picLocks noChangeAspect="1"/>
          </p:cNvPicPr>
          <p:nvPr/>
        </p:nvPicPr>
        <p:blipFill>
          <a:blip r:embed="rId2"/>
          <a:stretch>
            <a:fillRect/>
          </a:stretch>
        </p:blipFill>
        <p:spPr>
          <a:xfrm>
            <a:off x="6339842" y="166978"/>
            <a:ext cx="5226657" cy="2727297"/>
          </a:xfrm>
          <a:prstGeom prst="rect">
            <a:avLst/>
          </a:prstGeom>
        </p:spPr>
      </p:pic>
      <p:pic>
        <p:nvPicPr>
          <p:cNvPr id="14" name="Immagine 13">
            <a:extLst>
              <a:ext uri="{FF2B5EF4-FFF2-40B4-BE49-F238E27FC236}">
                <a16:creationId xmlns:a16="http://schemas.microsoft.com/office/drawing/2014/main" id="{80FA1EB0-E4C4-4004-B46D-44AD5086E3CD}"/>
              </a:ext>
            </a:extLst>
          </p:cNvPr>
          <p:cNvPicPr>
            <a:picLocks noChangeAspect="1"/>
          </p:cNvPicPr>
          <p:nvPr/>
        </p:nvPicPr>
        <p:blipFill>
          <a:blip r:embed="rId3"/>
          <a:stretch>
            <a:fillRect/>
          </a:stretch>
        </p:blipFill>
        <p:spPr>
          <a:xfrm>
            <a:off x="6234280" y="3321203"/>
            <a:ext cx="5437779" cy="2727297"/>
          </a:xfrm>
          <a:prstGeom prst="rect">
            <a:avLst/>
          </a:prstGeom>
        </p:spPr>
      </p:pic>
    </p:spTree>
    <p:extLst>
      <p:ext uri="{BB962C8B-B14F-4D97-AF65-F5344CB8AC3E}">
        <p14:creationId xmlns:p14="http://schemas.microsoft.com/office/powerpoint/2010/main" val="356638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4739B629-DE44-449C-BCFA-63BE4B141275}"/>
              </a:ext>
            </a:extLst>
          </p:cNvPr>
          <p:cNvSpPr>
            <a:spLocks noGrp="1"/>
          </p:cNvSpPr>
          <p:nvPr>
            <p:ph type="body" sz="half" idx="2"/>
          </p:nvPr>
        </p:nvSpPr>
        <p:spPr>
          <a:xfrm>
            <a:off x="1247750" y="835857"/>
            <a:ext cx="5669886" cy="4881131"/>
          </a:xfrm>
        </p:spPr>
        <p:txBody>
          <a:bodyPr/>
          <a:lstStyle/>
          <a:p>
            <a:pPr marL="285750" indent="-285750" algn="l">
              <a:buFont typeface="Arial" panose="020B0604020202020204" pitchFamily="34" charset="0"/>
              <a:buChar char="•"/>
            </a:pPr>
            <a:r>
              <a:rPr lang="it-IT" sz="1800" dirty="0">
                <a:effectLst/>
                <a:latin typeface="Times New Roman" panose="02020603050405020304" pitchFamily="18" charset="0"/>
                <a:ea typeface="Times New Roman" panose="02020603050405020304" pitchFamily="18" charset="0"/>
              </a:rPr>
              <a:t>Nel mondo sono conosciute circa 140.000 specie di farfalle: le più variopinte e anche le più grandi (l’apertura alare maggiore raggiunge i 32 cm) vivono nei paesi tropicali e subtropicali.</a:t>
            </a:r>
          </a:p>
          <a:p>
            <a:pPr marL="285750" indent="-285750" algn="l">
              <a:buFont typeface="Arial" panose="020B0604020202020204" pitchFamily="34" charset="0"/>
              <a:buChar char="•"/>
            </a:pPr>
            <a:r>
              <a:rPr lang="it-IT" sz="1800" dirty="0">
                <a:effectLst/>
                <a:latin typeface="Times New Roman" panose="02020603050405020304" pitchFamily="18" charset="0"/>
                <a:ea typeface="Times New Roman" panose="02020603050405020304" pitchFamily="18" charset="0"/>
              </a:rPr>
              <a:t> In Europa si conoscono 6000 specie di farfalle, di cui solo 380 sono classificate come “diurne”. </a:t>
            </a:r>
          </a:p>
          <a:p>
            <a:pPr marL="285750" indent="-285750" algn="l">
              <a:buFont typeface="Arial" panose="020B0604020202020204" pitchFamily="34" charset="0"/>
              <a:buChar char="•"/>
            </a:pPr>
            <a:r>
              <a:rPr lang="it-IT" sz="1800" dirty="0">
                <a:effectLst/>
                <a:latin typeface="Times New Roman" panose="02020603050405020304" pitchFamily="18" charset="0"/>
                <a:ea typeface="Times New Roman" panose="02020603050405020304" pitchFamily="18" charset="0"/>
              </a:rPr>
              <a:t>La farfalla più grande del nostro continente è la </a:t>
            </a:r>
            <a:r>
              <a:rPr lang="it-IT" sz="1800" i="1" dirty="0">
                <a:effectLst/>
                <a:latin typeface="Times New Roman" panose="02020603050405020304" pitchFamily="18" charset="0"/>
                <a:ea typeface="Times New Roman" panose="02020603050405020304" pitchFamily="18" charset="0"/>
              </a:rPr>
              <a:t>Saturnia </a:t>
            </a:r>
            <a:r>
              <a:rPr lang="it-IT" sz="1800" i="1" dirty="0" err="1">
                <a:effectLst/>
                <a:latin typeface="Times New Roman" panose="02020603050405020304" pitchFamily="18" charset="0"/>
                <a:ea typeface="Times New Roman" panose="02020603050405020304" pitchFamily="18" charset="0"/>
              </a:rPr>
              <a:t>pyri</a:t>
            </a:r>
            <a:r>
              <a:rPr lang="it-IT" sz="1800" i="1" dirty="0">
                <a:effectLs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Saturnia del pero o Pavonia maggiore</a:t>
            </a:r>
            <a:r>
              <a:rPr lang="it-IT" sz="1800" i="1" dirty="0">
                <a:effectLst/>
                <a:latin typeface="Times New Roman" panose="02020603050405020304" pitchFamily="18" charset="0"/>
                <a:ea typeface="Times New Roman" panose="02020603050405020304" pitchFamily="18" charset="0"/>
              </a:rPr>
              <a:t>)</a:t>
            </a:r>
            <a:r>
              <a:rPr lang="it-IT" sz="1800" dirty="0">
                <a:effectLst/>
                <a:latin typeface="Times New Roman" panose="02020603050405020304" pitchFamily="18" charset="0"/>
                <a:ea typeface="Times New Roman" panose="02020603050405020304" pitchFamily="18" charset="0"/>
              </a:rPr>
              <a:t>, una farfalla notturna che può raggiungere i 14 cm di apertura alare.</a:t>
            </a:r>
          </a:p>
          <a:p>
            <a:endParaRPr lang="it-IT" dirty="0"/>
          </a:p>
        </p:txBody>
      </p:sp>
      <p:pic>
        <p:nvPicPr>
          <p:cNvPr id="18" name="Immagine 17">
            <a:extLst>
              <a:ext uri="{FF2B5EF4-FFF2-40B4-BE49-F238E27FC236}">
                <a16:creationId xmlns:a16="http://schemas.microsoft.com/office/drawing/2014/main" id="{9BD94E6E-21DB-4567-9DE5-69C7AD7465F5}"/>
              </a:ext>
            </a:extLst>
          </p:cNvPr>
          <p:cNvPicPr>
            <a:picLocks noChangeAspect="1"/>
          </p:cNvPicPr>
          <p:nvPr/>
        </p:nvPicPr>
        <p:blipFill>
          <a:blip r:embed="rId2"/>
          <a:stretch>
            <a:fillRect/>
          </a:stretch>
        </p:blipFill>
        <p:spPr>
          <a:xfrm>
            <a:off x="7705892" y="1232304"/>
            <a:ext cx="4286250" cy="3620949"/>
          </a:xfrm>
          <a:prstGeom prst="rect">
            <a:avLst/>
          </a:prstGeom>
        </p:spPr>
      </p:pic>
    </p:spTree>
    <p:extLst>
      <p:ext uri="{BB962C8B-B14F-4D97-AF65-F5344CB8AC3E}">
        <p14:creationId xmlns:p14="http://schemas.microsoft.com/office/powerpoint/2010/main" val="111705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DB3B6C-6B4A-4104-8BB5-0DA1430B7FC1}"/>
              </a:ext>
            </a:extLst>
          </p:cNvPr>
          <p:cNvSpPr>
            <a:spLocks noGrp="1"/>
          </p:cNvSpPr>
          <p:nvPr>
            <p:ph type="title"/>
          </p:nvPr>
        </p:nvSpPr>
        <p:spPr>
          <a:xfrm>
            <a:off x="2925454" y="205409"/>
            <a:ext cx="5934969" cy="680720"/>
          </a:xfrm>
        </p:spPr>
        <p:txBody>
          <a:bodyPr/>
          <a:lstStyle/>
          <a:p>
            <a:r>
              <a:rPr lang="it-IT" dirty="0" err="1"/>
              <a:t>Curiosita’</a:t>
            </a:r>
            <a:endParaRPr lang="it-IT" dirty="0"/>
          </a:p>
        </p:txBody>
      </p:sp>
      <p:sp>
        <p:nvSpPr>
          <p:cNvPr id="4" name="Segnaposto testo 3">
            <a:extLst>
              <a:ext uri="{FF2B5EF4-FFF2-40B4-BE49-F238E27FC236}">
                <a16:creationId xmlns:a16="http://schemas.microsoft.com/office/drawing/2014/main" id="{62F93B54-339B-4539-B690-5C8F437820D8}"/>
              </a:ext>
            </a:extLst>
          </p:cNvPr>
          <p:cNvSpPr>
            <a:spLocks noGrp="1"/>
          </p:cNvSpPr>
          <p:nvPr>
            <p:ph type="body" sz="half" idx="2"/>
          </p:nvPr>
        </p:nvSpPr>
        <p:spPr>
          <a:xfrm>
            <a:off x="802476" y="1442720"/>
            <a:ext cx="6679701" cy="4942177"/>
          </a:xfrm>
        </p:spPr>
        <p:txBody>
          <a:bodyPr>
            <a:normAutofit lnSpcReduction="10000"/>
          </a:bodyPr>
          <a:lstStyle/>
          <a:p>
            <a:pPr marL="285750" indent="-285750" algn="just">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Appena nate le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farfalle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non possono volare</a:t>
            </a:r>
            <a:r>
              <a:rPr lang="it-IT" sz="1800" dirty="0">
                <a:effectLst/>
                <a:latin typeface="Calibri" panose="020F0502020204030204" pitchFamily="34" charset="0"/>
                <a:ea typeface="Calibri" panose="020F0502020204030204" pitchFamily="34" charset="0"/>
                <a:cs typeface="Times New Roman" panose="02020603050405020304" pitchFamily="18" charset="0"/>
              </a:rPr>
              <a:t> rimangono  immobili per un’ora, il tempo che le ali si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asciugHIno</a:t>
            </a:r>
            <a:r>
              <a:rPr lang="it-IT" sz="1800" dirty="0">
                <a:effectLst/>
                <a:latin typeface="Calibri" panose="020F0502020204030204" pitchFamily="34" charset="0"/>
                <a:ea typeface="Calibri" panose="020F0502020204030204" pitchFamily="34" charset="0"/>
                <a:cs typeface="Times New Roman" panose="02020603050405020304" pitchFamily="18" charset="0"/>
              </a:rPr>
              <a:t> e SI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rafforzIno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it-IT" sz="1800" dirty="0">
                <a:latin typeface="Calibri" panose="020F0502020204030204" pitchFamily="34" charset="0"/>
                <a:cs typeface="Times New Roman" panose="02020603050405020304" pitchFamily="18" charset="0"/>
              </a:rPr>
              <a:t>HANNO </a:t>
            </a:r>
            <a:r>
              <a:rPr lang="it-IT" sz="1800" b="1" dirty="0">
                <a:latin typeface="Calibri" panose="020F0502020204030204" pitchFamily="34" charset="0"/>
                <a:cs typeface="Times New Roman" panose="02020603050405020304" pitchFamily="18" charset="0"/>
              </a:rPr>
              <a:t>DUE ALI ANTERIORI E DUE POSTERIORI</a:t>
            </a:r>
            <a:r>
              <a:rPr lang="it-IT" sz="1800" dirty="0">
                <a:latin typeface="Calibri" panose="020F0502020204030204" pitchFamily="34" charset="0"/>
                <a:cs typeface="Times New Roman" panose="02020603050405020304" pitchFamily="18" charset="0"/>
              </a:rPr>
              <a:t>, NON SONO COLORATE MA COMPLETAMENTE TRASPARENTI E PRESENTANO DELLE SCAGLIE  DA CUI DERIVANO I COLORI </a:t>
            </a:r>
          </a:p>
          <a:p>
            <a:pPr marL="285750" indent="-285750" algn="just">
              <a:buFont typeface="Arial" panose="020B0604020202020204" pitchFamily="34" charset="0"/>
              <a:buChar char="•"/>
            </a:pPr>
            <a:r>
              <a:rPr lang="it-IT" sz="1800" b="1" dirty="0">
                <a:latin typeface="Calibri" panose="020F0502020204030204" pitchFamily="34" charset="0"/>
                <a:cs typeface="Times New Roman" panose="02020603050405020304" pitchFamily="18" charset="0"/>
              </a:rPr>
              <a:t>BEVONO DALLE POZZANGHERE </a:t>
            </a:r>
            <a:r>
              <a:rPr lang="it-IT" sz="1800" dirty="0">
                <a:latin typeface="Calibri" panose="020F0502020204030204" pitchFamily="34" charset="0"/>
                <a:cs typeface="Times New Roman" panose="02020603050405020304" pitchFamily="18" charset="0"/>
              </a:rPr>
              <a:t>PERCHE’ HANNO BISOGNO DI SALI MINERALI </a:t>
            </a:r>
          </a:p>
          <a:p>
            <a:pPr marL="285750" indent="-285750" algn="just">
              <a:buFont typeface="Arial" panose="020B0604020202020204" pitchFamily="34" charset="0"/>
              <a:buChar char="•"/>
            </a:pPr>
            <a:r>
              <a:rPr lang="it-IT" sz="1800" b="1" dirty="0">
                <a:latin typeface="Calibri" panose="020F0502020204030204" pitchFamily="34" charset="0"/>
                <a:cs typeface="Times New Roman" panose="02020603050405020304" pitchFamily="18" charset="0"/>
              </a:rPr>
              <a:t>SONO MIOPE</a:t>
            </a:r>
            <a:r>
              <a:rPr lang="it-IT" sz="1800" dirty="0">
                <a:latin typeface="Calibri" panose="020F0502020204030204" pitchFamily="34" charset="0"/>
                <a:cs typeface="Times New Roman" panose="02020603050405020304" pitchFamily="18" charset="0"/>
              </a:rPr>
              <a:t>, VEDONO BENE DAI 3 AI 4 METRI , MA DISTINGUONO BENE I COLORI PER IDENTIFICARSI TRA DI LORO </a:t>
            </a:r>
          </a:p>
          <a:p>
            <a:pPr marL="285750" indent="-285750" algn="just">
              <a:buFont typeface="Arial" panose="020B0604020202020204" pitchFamily="34" charset="0"/>
              <a:buChar char="•"/>
            </a:pPr>
            <a:r>
              <a:rPr lang="it-IT" sz="1800" b="1" dirty="0">
                <a:latin typeface="Calibri" panose="020F0502020204030204" pitchFamily="34" charset="0"/>
                <a:cs typeface="Times New Roman" panose="02020603050405020304" pitchFamily="18" charset="0"/>
              </a:rPr>
              <a:t>CON IL FREDDO NON POSSONO VOLARE </a:t>
            </a:r>
            <a:r>
              <a:rPr lang="it-IT" sz="1800" dirty="0">
                <a:latin typeface="Calibri" panose="020F0502020204030204" pitchFamily="34" charset="0"/>
                <a:cs typeface="Times New Roman" panose="02020603050405020304" pitchFamily="18" charset="0"/>
              </a:rPr>
              <a:t>PERCHE’ SONO ANIMALI A SANGUE FREDDO </a:t>
            </a:r>
          </a:p>
          <a:p>
            <a:pPr marL="285750" indent="-285750" algn="just">
              <a:buFont typeface="Arial" panose="020B0604020202020204" pitchFamily="34" charset="0"/>
              <a:buChar char="•"/>
            </a:pPr>
            <a:r>
              <a:rPr lang="it-IT" sz="1800" b="1" dirty="0">
                <a:latin typeface="Calibri" panose="020F0502020204030204" pitchFamily="34" charset="0"/>
                <a:cs typeface="Times New Roman" panose="02020603050405020304" pitchFamily="18" charset="0"/>
              </a:rPr>
              <a:t>VIVONO IN MEDIA 3 SETTIMANE </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p:txBody>
      </p:sp>
      <p:pic>
        <p:nvPicPr>
          <p:cNvPr id="9" name="Immagine 8">
            <a:extLst>
              <a:ext uri="{FF2B5EF4-FFF2-40B4-BE49-F238E27FC236}">
                <a16:creationId xmlns:a16="http://schemas.microsoft.com/office/drawing/2014/main" id="{7C784D46-2B26-40D1-A282-C2313361929C}"/>
              </a:ext>
            </a:extLst>
          </p:cNvPr>
          <p:cNvPicPr>
            <a:picLocks noChangeAspect="1"/>
          </p:cNvPicPr>
          <p:nvPr/>
        </p:nvPicPr>
        <p:blipFill>
          <a:blip r:embed="rId2"/>
          <a:stretch>
            <a:fillRect/>
          </a:stretch>
        </p:blipFill>
        <p:spPr>
          <a:xfrm>
            <a:off x="7680960" y="946206"/>
            <a:ext cx="4214192" cy="5144494"/>
          </a:xfrm>
          <a:prstGeom prst="rect">
            <a:avLst/>
          </a:prstGeom>
        </p:spPr>
      </p:pic>
    </p:spTree>
    <p:extLst>
      <p:ext uri="{BB962C8B-B14F-4D97-AF65-F5344CB8AC3E}">
        <p14:creationId xmlns:p14="http://schemas.microsoft.com/office/powerpoint/2010/main" val="3868683974"/>
      </p:ext>
    </p:extLst>
  </p:cSld>
  <p:clrMapOvr>
    <a:masterClrMapping/>
  </p:clrMapOvr>
</p:sld>
</file>

<file path=ppt/theme/theme1.xml><?xml version="1.0" encoding="utf-8"?>
<a:theme xmlns:a="http://schemas.openxmlformats.org/drawingml/2006/main" name="Gocci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TM04033925[[fn=Goccia]]</Template>
  <TotalTime>151</TotalTime>
  <Words>445</Words>
  <Application>Microsoft Office PowerPoint</Application>
  <PresentationFormat>Widescreen</PresentationFormat>
  <Paragraphs>23</Paragraphs>
  <Slides>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vt:i4>
      </vt:variant>
    </vt:vector>
  </HeadingPairs>
  <TitlesOfParts>
    <vt:vector size="10" baseType="lpstr">
      <vt:lpstr>Arial</vt:lpstr>
      <vt:lpstr>Calibri</vt:lpstr>
      <vt:lpstr>Times New Roman</vt:lpstr>
      <vt:lpstr>Tw Cen MT</vt:lpstr>
      <vt:lpstr>Goccia</vt:lpstr>
      <vt:lpstr>PROGETTO DI SCIENZE</vt:lpstr>
      <vt:lpstr>Presentazione standard di PowerPoint</vt:lpstr>
      <vt:lpstr>Presentazione standard di PowerPoint</vt:lpstr>
      <vt:lpstr>Presentazione standard di PowerPoint</vt:lpstr>
      <vt:lpstr>Curiosita’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DI SCIENZE</dc:title>
  <dc:creator>lucia ceddia</dc:creator>
  <cp:lastModifiedBy>lucia ceddia</cp:lastModifiedBy>
  <cp:revision>13</cp:revision>
  <dcterms:created xsi:type="dcterms:W3CDTF">2021-03-13T18:07:11Z</dcterms:created>
  <dcterms:modified xsi:type="dcterms:W3CDTF">2021-06-04T06:57:25Z</dcterms:modified>
</cp:coreProperties>
</file>