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5B64B3E-8D1A-4211-AC1C-68B42DF636CE}">
          <p14:sldIdLst>
            <p14:sldId id="256"/>
            <p14:sldId id="259"/>
            <p14:sldId id="260"/>
            <p14:sldId id="261"/>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C9F9"/>
    <a:srgbClr val="FFFFFF"/>
    <a:srgbClr val="FFC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1" d="100"/>
          <a:sy n="81" d="100"/>
        </p:scale>
        <p:origin x="66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a ceddia" userId="c530149273f2ff60" providerId="LiveId" clId="{146941A8-5BBB-4BAA-8165-928CA39E20EB}"/>
    <pc:docChg chg="undo custSel addSld modSld">
      <pc:chgData name="lucia ceddia" userId="c530149273f2ff60" providerId="LiveId" clId="{146941A8-5BBB-4BAA-8165-928CA39E20EB}" dt="2021-04-14T11:42:34.788" v="1532" actId="14100"/>
      <pc:docMkLst>
        <pc:docMk/>
      </pc:docMkLst>
      <pc:sldChg chg="addSp delSp modSp mod">
        <pc:chgData name="lucia ceddia" userId="c530149273f2ff60" providerId="LiveId" clId="{146941A8-5BBB-4BAA-8165-928CA39E20EB}" dt="2021-04-13T11:38:11.840" v="1357" actId="14100"/>
        <pc:sldMkLst>
          <pc:docMk/>
          <pc:sldMk cId="912136753" sldId="256"/>
        </pc:sldMkLst>
        <pc:spChg chg="add del mod">
          <ac:chgData name="lucia ceddia" userId="c530149273f2ff60" providerId="LiveId" clId="{146941A8-5BBB-4BAA-8165-928CA39E20EB}" dt="2021-04-13T11:30:39.670" v="1326" actId="478"/>
          <ac:spMkLst>
            <pc:docMk/>
            <pc:sldMk cId="912136753" sldId="256"/>
            <ac:spMk id="2" creationId="{5A36D239-C944-4F19-83BF-1FF60B28E88E}"/>
          </ac:spMkLst>
        </pc:spChg>
        <pc:spChg chg="add mod ord">
          <ac:chgData name="lucia ceddia" userId="c530149273f2ff60" providerId="LiveId" clId="{146941A8-5BBB-4BAA-8165-928CA39E20EB}" dt="2021-04-13T11:38:11.840" v="1357" actId="14100"/>
          <ac:spMkLst>
            <pc:docMk/>
            <pc:sldMk cId="912136753" sldId="256"/>
            <ac:spMk id="4" creationId="{240D46D2-7879-4A5E-BAA1-80ED6C721B63}"/>
          </ac:spMkLst>
        </pc:spChg>
        <pc:picChg chg="add mod ord">
          <ac:chgData name="lucia ceddia" userId="c530149273f2ff60" providerId="LiveId" clId="{146941A8-5BBB-4BAA-8165-928CA39E20EB}" dt="2021-04-13T11:38:00.094" v="1356" actId="14100"/>
          <ac:picMkLst>
            <pc:docMk/>
            <pc:sldMk cId="912136753" sldId="256"/>
            <ac:picMk id="6" creationId="{FF644E32-DDE7-4A8F-B040-FB4B0B1CD885}"/>
          </ac:picMkLst>
        </pc:picChg>
      </pc:sldChg>
      <pc:sldChg chg="addSp delSp modSp mod">
        <pc:chgData name="lucia ceddia" userId="c530149273f2ff60" providerId="LiveId" clId="{146941A8-5BBB-4BAA-8165-928CA39E20EB}" dt="2021-04-13T11:40:37.194" v="1418"/>
        <pc:sldMkLst>
          <pc:docMk/>
          <pc:sldMk cId="1644778411" sldId="259"/>
        </pc:sldMkLst>
        <pc:spChg chg="mod">
          <ac:chgData name="lucia ceddia" userId="c530149273f2ff60" providerId="LiveId" clId="{146941A8-5BBB-4BAA-8165-928CA39E20EB}" dt="2021-04-13T11:40:07.769" v="1417" actId="20577"/>
          <ac:spMkLst>
            <pc:docMk/>
            <pc:sldMk cId="1644778411" sldId="259"/>
            <ac:spMk id="2" creationId="{AB6E47B5-09BF-46AA-84B6-D77851BA4B4B}"/>
          </ac:spMkLst>
        </pc:spChg>
        <pc:spChg chg="add mod">
          <ac:chgData name="lucia ceddia" userId="c530149273f2ff60" providerId="LiveId" clId="{146941A8-5BBB-4BAA-8165-928CA39E20EB}" dt="2021-04-13T11:40:37.194" v="1418"/>
          <ac:spMkLst>
            <pc:docMk/>
            <pc:sldMk cId="1644778411" sldId="259"/>
            <ac:spMk id="5" creationId="{D9C5EA84-48BD-4803-B11D-56DDFA5E9A0A}"/>
          </ac:spMkLst>
        </pc:spChg>
        <pc:spChg chg="del">
          <ac:chgData name="lucia ceddia" userId="c530149273f2ff60" providerId="LiveId" clId="{146941A8-5BBB-4BAA-8165-928CA39E20EB}" dt="2021-04-12T19:26:13.309" v="0"/>
          <ac:spMkLst>
            <pc:docMk/>
            <pc:sldMk cId="1644778411" sldId="259"/>
            <ac:spMk id="9" creationId="{45D18AAA-CE39-4A8F-BEA1-918BCAF54026}"/>
          </ac:spMkLst>
        </pc:spChg>
        <pc:picChg chg="add mod">
          <ac:chgData name="lucia ceddia" userId="c530149273f2ff60" providerId="LiveId" clId="{146941A8-5BBB-4BAA-8165-928CA39E20EB}" dt="2021-04-13T11:37:18.417" v="1354" actId="1076"/>
          <ac:picMkLst>
            <pc:docMk/>
            <pc:sldMk cId="1644778411" sldId="259"/>
            <ac:picMk id="4" creationId="{B9E58220-D9B2-4CD8-B036-1158A7806D9E}"/>
          </ac:picMkLst>
        </pc:picChg>
        <pc:picChg chg="add mod">
          <ac:chgData name="lucia ceddia" userId="c530149273f2ff60" providerId="LiveId" clId="{146941A8-5BBB-4BAA-8165-928CA39E20EB}" dt="2021-04-13T11:40:37.194" v="1418"/>
          <ac:picMkLst>
            <pc:docMk/>
            <pc:sldMk cId="1644778411" sldId="259"/>
            <ac:picMk id="6" creationId="{C559BDB2-22A7-4D35-AE93-255E6F915F28}"/>
          </ac:picMkLst>
        </pc:picChg>
      </pc:sldChg>
      <pc:sldChg chg="addSp delSp modSp mod">
        <pc:chgData name="lucia ceddia" userId="c530149273f2ff60" providerId="LiveId" clId="{146941A8-5BBB-4BAA-8165-928CA39E20EB}" dt="2021-04-13T11:41:12.916" v="1423" actId="1076"/>
        <pc:sldMkLst>
          <pc:docMk/>
          <pc:sldMk cId="3413574581" sldId="260"/>
        </pc:sldMkLst>
        <pc:spChg chg="del mod">
          <ac:chgData name="lucia ceddia" userId="c530149273f2ff60" providerId="LiveId" clId="{146941A8-5BBB-4BAA-8165-928CA39E20EB}" dt="2021-04-13T08:09:03.970" v="331" actId="478"/>
          <ac:spMkLst>
            <pc:docMk/>
            <pc:sldMk cId="3413574581" sldId="260"/>
            <ac:spMk id="2" creationId="{A848B3A1-5CA7-4253-90D2-2DF08069D926}"/>
          </ac:spMkLst>
        </pc:spChg>
        <pc:spChg chg="del">
          <ac:chgData name="lucia ceddia" userId="c530149273f2ff60" providerId="LiveId" clId="{146941A8-5BBB-4BAA-8165-928CA39E20EB}" dt="2021-04-13T07:51:40.353" v="315"/>
          <ac:spMkLst>
            <pc:docMk/>
            <pc:sldMk cId="3413574581" sldId="260"/>
            <ac:spMk id="3" creationId="{4F139124-EB10-477C-906E-7E43BEB0D9A3}"/>
          </ac:spMkLst>
        </pc:spChg>
        <pc:spChg chg="add mod">
          <ac:chgData name="lucia ceddia" userId="c530149273f2ff60" providerId="LiveId" clId="{146941A8-5BBB-4BAA-8165-928CA39E20EB}" dt="2021-04-13T11:40:47.105" v="1419"/>
          <ac:spMkLst>
            <pc:docMk/>
            <pc:sldMk cId="3413574581" sldId="260"/>
            <ac:spMk id="5" creationId="{58D63437-7FAC-4CCE-BB35-26B9F16BADDB}"/>
          </ac:spMkLst>
        </pc:spChg>
        <pc:spChg chg="add del mod">
          <ac:chgData name="lucia ceddia" userId="c530149273f2ff60" providerId="LiveId" clId="{146941A8-5BBB-4BAA-8165-928CA39E20EB}" dt="2021-04-13T07:57:09.080" v="318"/>
          <ac:spMkLst>
            <pc:docMk/>
            <pc:sldMk cId="3413574581" sldId="260"/>
            <ac:spMk id="7" creationId="{432C3BA5-8BBF-4C98-9280-5DF2A2E62104}"/>
          </ac:spMkLst>
        </pc:spChg>
        <pc:spChg chg="add del mod">
          <ac:chgData name="lucia ceddia" userId="c530149273f2ff60" providerId="LiveId" clId="{146941A8-5BBB-4BAA-8165-928CA39E20EB}" dt="2021-04-13T07:57:39.090" v="320"/>
          <ac:spMkLst>
            <pc:docMk/>
            <pc:sldMk cId="3413574581" sldId="260"/>
            <ac:spMk id="10" creationId="{9A5868D1-2243-4899-8E44-F9532C894367}"/>
          </ac:spMkLst>
        </pc:spChg>
        <pc:spChg chg="add del mod">
          <ac:chgData name="lucia ceddia" userId="c530149273f2ff60" providerId="LiveId" clId="{146941A8-5BBB-4BAA-8165-928CA39E20EB}" dt="2021-04-13T08:01:27.115" v="322" actId="931"/>
          <ac:spMkLst>
            <pc:docMk/>
            <pc:sldMk cId="3413574581" sldId="260"/>
            <ac:spMk id="13" creationId="{858332BB-0F99-4B7C-96A4-635388661668}"/>
          </ac:spMkLst>
        </pc:spChg>
        <pc:spChg chg="add mod">
          <ac:chgData name="lucia ceddia" userId="c530149273f2ff60" providerId="LiveId" clId="{146941A8-5BBB-4BAA-8165-928CA39E20EB}" dt="2021-04-13T11:40:58.055" v="1420" actId="1076"/>
          <ac:spMkLst>
            <pc:docMk/>
            <pc:sldMk cId="3413574581" sldId="260"/>
            <ac:spMk id="17" creationId="{E90B76BB-603F-4C6B-B531-8ADBEF68693E}"/>
          </ac:spMkLst>
        </pc:spChg>
        <pc:spChg chg="add mod">
          <ac:chgData name="lucia ceddia" userId="c530149273f2ff60" providerId="LiveId" clId="{146941A8-5BBB-4BAA-8165-928CA39E20EB}" dt="2021-04-13T11:41:12.916" v="1423" actId="1076"/>
          <ac:spMkLst>
            <pc:docMk/>
            <pc:sldMk cId="3413574581" sldId="260"/>
            <ac:spMk id="20" creationId="{4E4DF88C-81E1-4BE9-8C4A-E8C512793897}"/>
          </ac:spMkLst>
        </pc:spChg>
        <pc:graphicFrameChg chg="add del mod">
          <ac:chgData name="lucia ceddia" userId="c530149273f2ff60" providerId="LiveId" clId="{146941A8-5BBB-4BAA-8165-928CA39E20EB}" dt="2021-04-13T07:57:29.349" v="319" actId="478"/>
          <ac:graphicFrameMkLst>
            <pc:docMk/>
            <pc:sldMk cId="3413574581" sldId="260"/>
            <ac:graphicFrameMk id="8" creationId="{7927488E-B2A9-4C47-B767-70C3CCD0CA63}"/>
          </ac:graphicFrameMkLst>
        </pc:graphicFrameChg>
        <pc:graphicFrameChg chg="add del mod">
          <ac:chgData name="lucia ceddia" userId="c530149273f2ff60" providerId="LiveId" clId="{146941A8-5BBB-4BAA-8165-928CA39E20EB}" dt="2021-04-13T07:57:42.953" v="321" actId="478"/>
          <ac:graphicFrameMkLst>
            <pc:docMk/>
            <pc:sldMk cId="3413574581" sldId="260"/>
            <ac:graphicFrameMk id="11" creationId="{F9528FE4-074D-40C3-B397-23CA63AC5B41}"/>
          </ac:graphicFrameMkLst>
        </pc:graphicFrameChg>
        <pc:picChg chg="add del mod">
          <ac:chgData name="lucia ceddia" userId="c530149273f2ff60" providerId="LiveId" clId="{146941A8-5BBB-4BAA-8165-928CA39E20EB}" dt="2021-04-13T07:52:00.152" v="317" actId="478"/>
          <ac:picMkLst>
            <pc:docMk/>
            <pc:sldMk cId="3413574581" sldId="260"/>
            <ac:picMk id="5" creationId="{D3ED11C5-4A1A-4F8D-AC3C-6AF3EFD2740D}"/>
          </ac:picMkLst>
        </pc:picChg>
        <pc:picChg chg="add mod">
          <ac:chgData name="lucia ceddia" userId="c530149273f2ff60" providerId="LiveId" clId="{146941A8-5BBB-4BAA-8165-928CA39E20EB}" dt="2021-04-13T11:40:47.105" v="1419"/>
          <ac:picMkLst>
            <pc:docMk/>
            <pc:sldMk cId="3413574581" sldId="260"/>
            <ac:picMk id="6" creationId="{C25A912B-DFCD-4EA7-825D-0B171B1D55FA}"/>
          </ac:picMkLst>
        </pc:picChg>
        <pc:picChg chg="add del mod">
          <ac:chgData name="lucia ceddia" userId="c530149273f2ff60" providerId="LiveId" clId="{146941A8-5BBB-4BAA-8165-928CA39E20EB}" dt="2021-04-13T08:06:46.109" v="324" actId="478"/>
          <ac:picMkLst>
            <pc:docMk/>
            <pc:sldMk cId="3413574581" sldId="260"/>
            <ac:picMk id="15" creationId="{D9767848-6143-4443-9F23-4A5DB10CB9D8}"/>
          </ac:picMkLst>
        </pc:picChg>
        <pc:picChg chg="add mod">
          <ac:chgData name="lucia ceddia" userId="c530149273f2ff60" providerId="LiveId" clId="{146941A8-5BBB-4BAA-8165-928CA39E20EB}" dt="2021-04-13T11:41:04.240" v="1422" actId="1076"/>
          <ac:picMkLst>
            <pc:docMk/>
            <pc:sldMk cId="3413574581" sldId="260"/>
            <ac:picMk id="18" creationId="{3EE84406-6CA8-49E9-ACC0-7B81726F081B}"/>
          </ac:picMkLst>
        </pc:picChg>
      </pc:sldChg>
      <pc:sldChg chg="addSp delSp modSp mod">
        <pc:chgData name="lucia ceddia" userId="c530149273f2ff60" providerId="LiveId" clId="{146941A8-5BBB-4BAA-8165-928CA39E20EB}" dt="2021-04-13T11:41:27.538" v="1424"/>
        <pc:sldMkLst>
          <pc:docMk/>
          <pc:sldMk cId="1128567926" sldId="261"/>
        </pc:sldMkLst>
        <pc:spChg chg="del mod">
          <ac:chgData name="lucia ceddia" userId="c530149273f2ff60" providerId="LiveId" clId="{146941A8-5BBB-4BAA-8165-928CA39E20EB}" dt="2021-04-13T08:23:19.953" v="449" actId="478"/>
          <ac:spMkLst>
            <pc:docMk/>
            <pc:sldMk cId="1128567926" sldId="261"/>
            <ac:spMk id="2" creationId="{3BA6C447-185C-48DD-9A45-6FBBDB33E513}"/>
          </ac:spMkLst>
        </pc:spChg>
        <pc:spChg chg="mod">
          <ac:chgData name="lucia ceddia" userId="c530149273f2ff60" providerId="LiveId" clId="{146941A8-5BBB-4BAA-8165-928CA39E20EB}" dt="2021-04-13T08:35:37.914" v="695" actId="255"/>
          <ac:spMkLst>
            <pc:docMk/>
            <pc:sldMk cId="1128567926" sldId="261"/>
            <ac:spMk id="3" creationId="{3869B6B7-73B0-4D27-AE07-433B541DD9E0}"/>
          </ac:spMkLst>
        </pc:spChg>
        <pc:spChg chg="add mod">
          <ac:chgData name="lucia ceddia" userId="c530149273f2ff60" providerId="LiveId" clId="{146941A8-5BBB-4BAA-8165-928CA39E20EB}" dt="2021-04-13T08:30:39.958" v="592" actId="767"/>
          <ac:spMkLst>
            <pc:docMk/>
            <pc:sldMk cId="1128567926" sldId="261"/>
            <ac:spMk id="6" creationId="{17237DF7-0BFC-4AD5-93D4-89664EC2545C}"/>
          </ac:spMkLst>
        </pc:spChg>
        <pc:spChg chg="add mod">
          <ac:chgData name="lucia ceddia" userId="c530149273f2ff60" providerId="LiveId" clId="{146941A8-5BBB-4BAA-8165-928CA39E20EB}" dt="2021-04-13T08:31:49.328" v="600" actId="14100"/>
          <ac:spMkLst>
            <pc:docMk/>
            <pc:sldMk cId="1128567926" sldId="261"/>
            <ac:spMk id="7" creationId="{F5B24D75-DF94-4441-80B0-E1109CDB9C83}"/>
          </ac:spMkLst>
        </pc:spChg>
        <pc:spChg chg="add mod">
          <ac:chgData name="lucia ceddia" userId="c530149273f2ff60" providerId="LiveId" clId="{146941A8-5BBB-4BAA-8165-928CA39E20EB}" dt="2021-04-13T08:35:13.561" v="693" actId="207"/>
          <ac:spMkLst>
            <pc:docMk/>
            <pc:sldMk cId="1128567926" sldId="261"/>
            <ac:spMk id="8" creationId="{35B7CF08-ACBC-4732-8993-07002A3AA4C5}"/>
          </ac:spMkLst>
        </pc:spChg>
        <pc:spChg chg="add mod">
          <ac:chgData name="lucia ceddia" userId="c530149273f2ff60" providerId="LiveId" clId="{146941A8-5BBB-4BAA-8165-928CA39E20EB}" dt="2021-04-13T11:41:27.538" v="1424"/>
          <ac:spMkLst>
            <pc:docMk/>
            <pc:sldMk cId="1128567926" sldId="261"/>
            <ac:spMk id="9" creationId="{379E6C05-4F04-4444-AC3A-23BF17915A25}"/>
          </ac:spMkLst>
        </pc:spChg>
        <pc:picChg chg="add del mod">
          <ac:chgData name="lucia ceddia" userId="c530149273f2ff60" providerId="LiveId" clId="{146941A8-5BBB-4BAA-8165-928CA39E20EB}" dt="2021-04-13T08:27:40.986" v="569" actId="478"/>
          <ac:picMkLst>
            <pc:docMk/>
            <pc:sldMk cId="1128567926" sldId="261"/>
            <ac:picMk id="4" creationId="{BF67D31F-EC0A-479D-859A-B76DF9256386}"/>
          </ac:picMkLst>
        </pc:picChg>
        <pc:picChg chg="add mod">
          <ac:chgData name="lucia ceddia" userId="c530149273f2ff60" providerId="LiveId" clId="{146941A8-5BBB-4BAA-8165-928CA39E20EB}" dt="2021-04-13T08:35:45.270" v="696" actId="14100"/>
          <ac:picMkLst>
            <pc:docMk/>
            <pc:sldMk cId="1128567926" sldId="261"/>
            <ac:picMk id="5" creationId="{CD8A6560-99CF-4EC3-84D5-ACB84D240B9F}"/>
          </ac:picMkLst>
        </pc:picChg>
        <pc:picChg chg="add mod">
          <ac:chgData name="lucia ceddia" userId="c530149273f2ff60" providerId="LiveId" clId="{146941A8-5BBB-4BAA-8165-928CA39E20EB}" dt="2021-04-13T11:41:27.538" v="1424"/>
          <ac:picMkLst>
            <pc:docMk/>
            <pc:sldMk cId="1128567926" sldId="261"/>
            <ac:picMk id="10" creationId="{57C49F24-8052-408C-A87D-6B40843401A0}"/>
          </ac:picMkLst>
        </pc:picChg>
      </pc:sldChg>
      <pc:sldChg chg="addSp delSp modSp mod">
        <pc:chgData name="lucia ceddia" userId="c530149273f2ff60" providerId="LiveId" clId="{146941A8-5BBB-4BAA-8165-928CA39E20EB}" dt="2021-04-14T11:42:34.788" v="1532" actId="14100"/>
        <pc:sldMkLst>
          <pc:docMk/>
          <pc:sldMk cId="111357256" sldId="262"/>
        </pc:sldMkLst>
        <pc:spChg chg="mod">
          <ac:chgData name="lucia ceddia" userId="c530149273f2ff60" providerId="LiveId" clId="{146941A8-5BBB-4BAA-8165-928CA39E20EB}" dt="2021-04-13T11:54:42.868" v="1521" actId="1076"/>
          <ac:spMkLst>
            <pc:docMk/>
            <pc:sldMk cId="111357256" sldId="262"/>
            <ac:spMk id="2" creationId="{3BA6C447-185C-48DD-9A45-6FBBDB33E513}"/>
          </ac:spMkLst>
        </pc:spChg>
        <pc:spChg chg="mod">
          <ac:chgData name="lucia ceddia" userId="c530149273f2ff60" providerId="LiveId" clId="{146941A8-5BBB-4BAA-8165-928CA39E20EB}" dt="2021-04-13T11:54:54.346" v="1524" actId="27636"/>
          <ac:spMkLst>
            <pc:docMk/>
            <pc:sldMk cId="111357256" sldId="262"/>
            <ac:spMk id="3" creationId="{3869B6B7-73B0-4D27-AE07-433B541DD9E0}"/>
          </ac:spMkLst>
        </pc:spChg>
        <pc:spChg chg="add mod">
          <ac:chgData name="lucia ceddia" userId="c530149273f2ff60" providerId="LiveId" clId="{146941A8-5BBB-4BAA-8165-928CA39E20EB}" dt="2021-04-13T11:41:34.361" v="1425"/>
          <ac:spMkLst>
            <pc:docMk/>
            <pc:sldMk cId="111357256" sldId="262"/>
            <ac:spMk id="4" creationId="{6B0FBE76-52F2-4446-874C-6319A8F0AF6B}"/>
          </ac:spMkLst>
        </pc:spChg>
        <pc:picChg chg="add mod">
          <ac:chgData name="lucia ceddia" userId="c530149273f2ff60" providerId="LiveId" clId="{146941A8-5BBB-4BAA-8165-928CA39E20EB}" dt="2021-04-13T11:41:34.361" v="1425"/>
          <ac:picMkLst>
            <pc:docMk/>
            <pc:sldMk cId="111357256" sldId="262"/>
            <ac:picMk id="5" creationId="{D2BD0257-AA64-47C7-9415-6A357B156E3F}"/>
          </ac:picMkLst>
        </pc:picChg>
        <pc:picChg chg="add mod">
          <ac:chgData name="lucia ceddia" userId="c530149273f2ff60" providerId="LiveId" clId="{146941A8-5BBB-4BAA-8165-928CA39E20EB}" dt="2021-04-14T11:42:34.788" v="1532" actId="14100"/>
          <ac:picMkLst>
            <pc:docMk/>
            <pc:sldMk cId="111357256" sldId="262"/>
            <ac:picMk id="7" creationId="{7BE5E483-BE43-4D21-A0F5-83FD7EFF922B}"/>
          </ac:picMkLst>
        </pc:picChg>
        <pc:picChg chg="add del mod">
          <ac:chgData name="lucia ceddia" userId="c530149273f2ff60" providerId="LiveId" clId="{146941A8-5BBB-4BAA-8165-928CA39E20EB}" dt="2021-04-14T11:42:01.767" v="1527" actId="478"/>
          <ac:picMkLst>
            <pc:docMk/>
            <pc:sldMk cId="111357256" sldId="262"/>
            <ac:picMk id="1026" creationId="{D21C7797-B274-40B8-9DCC-345CD3D7E2B1}"/>
          </ac:picMkLst>
        </pc:picChg>
      </pc:sldChg>
      <pc:sldChg chg="addSp delSp modSp mod">
        <pc:chgData name="lucia ceddia" userId="c530149273f2ff60" providerId="LiveId" clId="{146941A8-5BBB-4BAA-8165-928CA39E20EB}" dt="2021-04-13T11:45:54.082" v="1505"/>
        <pc:sldMkLst>
          <pc:docMk/>
          <pc:sldMk cId="990591990" sldId="263"/>
        </pc:sldMkLst>
        <pc:spChg chg="del mod">
          <ac:chgData name="lucia ceddia" userId="c530149273f2ff60" providerId="LiveId" clId="{146941A8-5BBB-4BAA-8165-928CA39E20EB}" dt="2021-04-13T10:52:38.683" v="1278" actId="478"/>
          <ac:spMkLst>
            <pc:docMk/>
            <pc:sldMk cId="990591990" sldId="263"/>
            <ac:spMk id="2" creationId="{3BA6C447-185C-48DD-9A45-6FBBDB33E513}"/>
          </ac:spMkLst>
        </pc:spChg>
        <pc:spChg chg="mod">
          <ac:chgData name="lucia ceddia" userId="c530149273f2ff60" providerId="LiveId" clId="{146941A8-5BBB-4BAA-8165-928CA39E20EB}" dt="2021-04-13T10:53:52.833" v="1314" actId="114"/>
          <ac:spMkLst>
            <pc:docMk/>
            <pc:sldMk cId="990591990" sldId="263"/>
            <ac:spMk id="3" creationId="{3869B6B7-73B0-4D27-AE07-433B541DD9E0}"/>
          </ac:spMkLst>
        </pc:spChg>
        <pc:spChg chg="add mod">
          <ac:chgData name="lucia ceddia" userId="c530149273f2ff60" providerId="LiveId" clId="{146941A8-5BBB-4BAA-8165-928CA39E20EB}" dt="2021-04-13T11:45:54.082" v="1505"/>
          <ac:spMkLst>
            <pc:docMk/>
            <pc:sldMk cId="990591990" sldId="263"/>
            <ac:spMk id="4" creationId="{1D5D54E2-91B3-4740-A4AB-B9724B1FC59D}"/>
          </ac:spMkLst>
        </pc:spChg>
        <pc:picChg chg="add mod">
          <ac:chgData name="lucia ceddia" userId="c530149273f2ff60" providerId="LiveId" clId="{146941A8-5BBB-4BAA-8165-928CA39E20EB}" dt="2021-04-13T11:45:54.082" v="1505"/>
          <ac:picMkLst>
            <pc:docMk/>
            <pc:sldMk cId="990591990" sldId="263"/>
            <ac:picMk id="5" creationId="{EA069890-F2C2-441E-8DDE-82F25424F2C1}"/>
          </ac:picMkLst>
        </pc:picChg>
      </pc:sldChg>
      <pc:sldChg chg="addSp delSp modSp add mod setBg">
        <pc:chgData name="lucia ceddia" userId="c530149273f2ff60" providerId="LiveId" clId="{146941A8-5BBB-4BAA-8165-928CA39E20EB}" dt="2021-04-13T11:45:45.421" v="1504"/>
        <pc:sldMkLst>
          <pc:docMk/>
          <pc:sldMk cId="3028259151" sldId="264"/>
        </pc:sldMkLst>
        <pc:spChg chg="del mod">
          <ac:chgData name="lucia ceddia" userId="c530149273f2ff60" providerId="LiveId" clId="{146941A8-5BBB-4BAA-8165-928CA39E20EB}" dt="2021-04-13T11:42:06.845" v="1428" actId="478"/>
          <ac:spMkLst>
            <pc:docMk/>
            <pc:sldMk cId="3028259151" sldId="264"/>
            <ac:spMk id="3" creationId="{3869B6B7-73B0-4D27-AE07-433B541DD9E0}"/>
          </ac:spMkLst>
        </pc:spChg>
        <pc:spChg chg="add del mod">
          <ac:chgData name="lucia ceddia" userId="c530149273f2ff60" providerId="LiveId" clId="{146941A8-5BBB-4BAA-8165-928CA39E20EB}" dt="2021-04-13T11:42:12.421" v="1429" actId="21"/>
          <ac:spMkLst>
            <pc:docMk/>
            <pc:sldMk cId="3028259151" sldId="264"/>
            <ac:spMk id="4" creationId="{3DDA4E53-0E67-44ED-8ED5-EE911CBE1334}"/>
          </ac:spMkLst>
        </pc:spChg>
        <pc:spChg chg="add del mod">
          <ac:chgData name="lucia ceddia" userId="c530149273f2ff60" providerId="LiveId" clId="{146941A8-5BBB-4BAA-8165-928CA39E20EB}" dt="2021-04-13T11:45:45.421" v="1504"/>
          <ac:spMkLst>
            <pc:docMk/>
            <pc:sldMk cId="3028259151" sldId="264"/>
            <ac:spMk id="7" creationId="{D7128BE0-9A32-40BD-8B1F-28090551238E}"/>
          </ac:spMkLst>
        </pc:spChg>
        <pc:picChg chg="add mod">
          <ac:chgData name="lucia ceddia" userId="c530149273f2ff60" providerId="LiveId" clId="{146941A8-5BBB-4BAA-8165-928CA39E20EB}" dt="2021-04-13T11:45:05.602" v="1502" actId="14100"/>
          <ac:picMkLst>
            <pc:docMk/>
            <pc:sldMk cId="3028259151" sldId="264"/>
            <ac:picMk id="6" creationId="{DA5215DF-DBED-4CEB-8035-23AA9983A359}"/>
          </ac:picMkLst>
        </pc:picChg>
        <pc:picChg chg="add del mod">
          <ac:chgData name="lucia ceddia" userId="c530149273f2ff60" providerId="LiveId" clId="{146941A8-5BBB-4BAA-8165-928CA39E20EB}" dt="2021-04-13T11:45:45.421" v="1504"/>
          <ac:picMkLst>
            <pc:docMk/>
            <pc:sldMk cId="3028259151" sldId="264"/>
            <ac:picMk id="8" creationId="{95DE7769-3D7D-4844-860A-B7D5D92482CF}"/>
          </ac:picMkLst>
        </pc:picChg>
      </pc:sldChg>
    </pc:docChg>
  </pc:docChgLst>
  <pc:docChgLst>
    <pc:chgData name="lucia ceddia" userId="c530149273f2ff60" providerId="LiveId" clId="{7D888467-C3D2-4EFC-8557-8815C231B1E3}"/>
    <pc:docChg chg="custSel modSld">
      <pc:chgData name="lucia ceddia" userId="c530149273f2ff60" providerId="LiveId" clId="{7D888467-C3D2-4EFC-8557-8815C231B1E3}" dt="2021-06-04T06:58:41.636" v="60" actId="20577"/>
      <pc:docMkLst>
        <pc:docMk/>
      </pc:docMkLst>
      <pc:sldChg chg="modSp mod">
        <pc:chgData name="lucia ceddia" userId="c530149273f2ff60" providerId="LiveId" clId="{7D888467-C3D2-4EFC-8557-8815C231B1E3}" dt="2021-06-04T06:58:41.636" v="60" actId="20577"/>
        <pc:sldMkLst>
          <pc:docMk/>
          <pc:sldMk cId="912136753" sldId="256"/>
        </pc:sldMkLst>
        <pc:spChg chg="mod">
          <ac:chgData name="lucia ceddia" userId="c530149273f2ff60" providerId="LiveId" clId="{7D888467-C3D2-4EFC-8557-8815C231B1E3}" dt="2021-06-04T06:58:41.636" v="60" actId="20577"/>
          <ac:spMkLst>
            <pc:docMk/>
            <pc:sldMk cId="912136753" sldId="256"/>
            <ac:spMk id="9" creationId="{F063324A-83C9-4AED-A26B-786AFBFDDC0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983C058-513D-4DF7-B40F-6F3C5414CCD3}" type="datetimeFigureOut">
              <a:rPr lang="it-IT" smtClean="0"/>
              <a:t>04/06/2021</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217075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983C058-513D-4DF7-B40F-6F3C5414CCD3}" type="datetimeFigureOut">
              <a:rPr lang="it-IT" smtClean="0"/>
              <a:t>04/06/2021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129082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983C058-513D-4DF7-B40F-6F3C5414CCD3}" type="datetimeFigureOut">
              <a:rPr lang="it-IT" smtClean="0"/>
              <a:t>04/06/2021</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B338F9-FE2A-453A-B733-053BB92FCE4B}"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474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2983C058-513D-4DF7-B40F-6F3C5414CCD3}" type="datetimeFigureOut">
              <a:rPr lang="it-IT" smtClean="0"/>
              <a:t>04/06/2021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335025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2983C058-513D-4DF7-B40F-6F3C5414CCD3}" type="datetimeFigureOut">
              <a:rPr lang="it-IT" smtClean="0"/>
              <a:t>04/06/2021</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B338F9-FE2A-453A-B733-053BB92FCE4B}"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873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2983C058-513D-4DF7-B40F-6F3C5414CCD3}" type="datetimeFigureOut">
              <a:rPr lang="it-IT" smtClean="0"/>
              <a:t>04/06/2021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125646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83C058-513D-4DF7-B40F-6F3C5414CCD3}" type="datetimeFigureOut">
              <a:rPr lang="it-IT" smtClean="0"/>
              <a:t>04/06/2021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247616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83C058-513D-4DF7-B40F-6F3C5414CCD3}" type="datetimeFigureOut">
              <a:rPr lang="it-IT" smtClean="0"/>
              <a:t>04/06/2021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399508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83C058-513D-4DF7-B40F-6F3C5414CCD3}" type="datetimeFigureOut">
              <a:rPr lang="it-IT" smtClean="0"/>
              <a:t>04/06/2021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115810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983C058-513D-4DF7-B40F-6F3C5414CCD3}" type="datetimeFigureOut">
              <a:rPr lang="it-IT" smtClean="0"/>
              <a:t>04/06/2021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115950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983C058-513D-4DF7-B40F-6F3C5414CCD3}" type="datetimeFigureOut">
              <a:rPr lang="it-IT" smtClean="0"/>
              <a:t>04/06/2021</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282833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983C058-513D-4DF7-B40F-6F3C5414CCD3}" type="datetimeFigureOut">
              <a:rPr lang="it-IT" smtClean="0"/>
              <a:t>04/06/2021</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390325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983C058-513D-4DF7-B40F-6F3C5414CCD3}" type="datetimeFigureOut">
              <a:rPr lang="it-IT" smtClean="0"/>
              <a:t>04/06/2021</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96913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3C058-513D-4DF7-B40F-6F3C5414CCD3}" type="datetimeFigureOut">
              <a:rPr lang="it-IT" smtClean="0"/>
              <a:t>04/06/2021</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262422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983C058-513D-4DF7-B40F-6F3C5414CCD3}" type="datetimeFigureOut">
              <a:rPr lang="it-IT" smtClean="0"/>
              <a:t>04/06/2021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287181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983C058-513D-4DF7-B40F-6F3C5414CCD3}" type="datetimeFigureOut">
              <a:rPr lang="it-IT" smtClean="0"/>
              <a:t>04/06/2021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B338F9-FE2A-453A-B733-053BB92FCE4B}" type="slidenum">
              <a:rPr lang="it-IT" smtClean="0"/>
              <a:t>‹N›</a:t>
            </a:fld>
            <a:endParaRPr lang="it-IT"/>
          </a:p>
        </p:txBody>
      </p:sp>
    </p:spTree>
    <p:extLst>
      <p:ext uri="{BB962C8B-B14F-4D97-AF65-F5344CB8AC3E}">
        <p14:creationId xmlns:p14="http://schemas.microsoft.com/office/powerpoint/2010/main" val="314007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83C058-513D-4DF7-B40F-6F3C5414CCD3}" type="datetimeFigureOut">
              <a:rPr lang="it-IT" smtClean="0"/>
              <a:t>04/06/2021</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0B338F9-FE2A-453A-B733-053BB92FCE4B}" type="slidenum">
              <a:rPr lang="it-IT" smtClean="0"/>
              <a:t>‹N›</a:t>
            </a:fld>
            <a:endParaRPr lang="it-IT"/>
          </a:p>
        </p:txBody>
      </p:sp>
    </p:spTree>
    <p:extLst>
      <p:ext uri="{BB962C8B-B14F-4D97-AF65-F5344CB8AC3E}">
        <p14:creationId xmlns:p14="http://schemas.microsoft.com/office/powerpoint/2010/main" val="17890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92579347-9DE9-4181-8CD9-EF3A1CCD27BB}"/>
              </a:ext>
            </a:extLst>
          </p:cNvPr>
          <p:cNvSpPr>
            <a:spLocks noGrp="1"/>
          </p:cNvSpPr>
          <p:nvPr>
            <p:ph type="subTitle" idx="1"/>
          </p:nvPr>
        </p:nvSpPr>
        <p:spPr/>
        <p:txBody>
          <a:bodyPr/>
          <a:lstStyle/>
          <a:p>
            <a:endParaRPr lang="it-IT" dirty="0"/>
          </a:p>
          <a:p>
            <a:endParaRPr lang="it-IT" dirty="0"/>
          </a:p>
        </p:txBody>
      </p:sp>
      <p:sp>
        <p:nvSpPr>
          <p:cNvPr id="8" name="CasellaDiTesto 7">
            <a:extLst>
              <a:ext uri="{FF2B5EF4-FFF2-40B4-BE49-F238E27FC236}">
                <a16:creationId xmlns:a16="http://schemas.microsoft.com/office/drawing/2014/main" id="{2FB11CE4-71D3-4DB3-AB8B-D8DA81428413}"/>
              </a:ext>
            </a:extLst>
          </p:cNvPr>
          <p:cNvSpPr txBox="1"/>
          <p:nvPr/>
        </p:nvSpPr>
        <p:spPr>
          <a:xfrm>
            <a:off x="491614" y="98323"/>
            <a:ext cx="4906296" cy="1077218"/>
          </a:xfrm>
          <a:prstGeom prst="rect">
            <a:avLst/>
          </a:prstGeom>
          <a:solidFill>
            <a:srgbClr val="13C9F9"/>
          </a:solidFill>
        </p:spPr>
        <p:txBody>
          <a:bodyPr wrap="square" rtlCol="0">
            <a:spAutoFit/>
          </a:bodyPr>
          <a:lstStyle/>
          <a:p>
            <a:r>
              <a:rPr lang="it-IT" sz="3200" b="1" dirty="0">
                <a:latin typeface="Times New Roman" panose="02020603050405020304" pitchFamily="18" charset="0"/>
                <a:cs typeface="Times New Roman" panose="02020603050405020304" pitchFamily="18" charset="0"/>
              </a:rPr>
              <a:t>LA VITA SOCIALE DELLE</a:t>
            </a:r>
            <a:r>
              <a:rPr lang="it-IT" sz="3200" dirty="0">
                <a:latin typeface="Times New Roman" panose="02020603050405020304" pitchFamily="18" charset="0"/>
                <a:cs typeface="Times New Roman" panose="02020603050405020304" pitchFamily="18" charset="0"/>
              </a:rPr>
              <a:t> </a:t>
            </a:r>
            <a:r>
              <a:rPr lang="it-IT" sz="3200" b="1" dirty="0">
                <a:latin typeface="Times New Roman" panose="02020603050405020304" pitchFamily="18" charset="0"/>
                <a:cs typeface="Times New Roman" panose="02020603050405020304" pitchFamily="18" charset="0"/>
              </a:rPr>
              <a:t>FORMICHE</a:t>
            </a:r>
            <a:r>
              <a:rPr lang="it-IT" sz="3200" dirty="0">
                <a:latin typeface="Times New Roman" panose="02020603050405020304" pitchFamily="18" charset="0"/>
                <a:cs typeface="Times New Roman" panose="02020603050405020304" pitchFamily="18" charset="0"/>
              </a:rPr>
              <a:t> </a:t>
            </a:r>
          </a:p>
        </p:txBody>
      </p:sp>
      <p:sp>
        <p:nvSpPr>
          <p:cNvPr id="4" name="Pulsante di azione: vuoto 3">
            <a:hlinkClick r:id="" action="ppaction://hlinkshowjump?jump=nextslide" highlightClick="1"/>
            <a:extLst>
              <a:ext uri="{FF2B5EF4-FFF2-40B4-BE49-F238E27FC236}">
                <a16:creationId xmlns:a16="http://schemas.microsoft.com/office/drawing/2014/main" id="{240D46D2-7879-4A5E-BAA1-80ED6C721B63}"/>
              </a:ext>
            </a:extLst>
          </p:cNvPr>
          <p:cNvSpPr/>
          <p:nvPr/>
        </p:nvSpPr>
        <p:spPr>
          <a:xfrm>
            <a:off x="10344648" y="5903662"/>
            <a:ext cx="1347746" cy="772397"/>
          </a:xfrm>
          <a:prstGeom prst="actionButtonBlank">
            <a:avLst/>
          </a:prstGeom>
          <a:solidFill>
            <a:schemeClr val="accent6">
              <a:lumMod val="60000"/>
              <a:lumOff val="40000"/>
            </a:schemeClr>
          </a:solidFill>
          <a:scene3d>
            <a:camera prst="orthographicFront"/>
            <a:lightRig rig="threePt" dir="t"/>
          </a:scene3d>
          <a:sp3d extrusionH="76200" contourW="12700">
            <a:bevelT prst="angle"/>
            <a:extrusionClr>
              <a:srgbClr val="00B0F0"/>
            </a:extrusionClr>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FF644E32-DDE7-4A8F-B040-FB4B0B1C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612" y="6036580"/>
            <a:ext cx="1182653" cy="555948"/>
          </a:xfrm>
          <a:prstGeom prst="rect">
            <a:avLst/>
          </a:prstGeom>
        </p:spPr>
      </p:pic>
      <p:sp>
        <p:nvSpPr>
          <p:cNvPr id="9" name="CasellaDiTesto 8">
            <a:extLst>
              <a:ext uri="{FF2B5EF4-FFF2-40B4-BE49-F238E27FC236}">
                <a16:creationId xmlns:a16="http://schemas.microsoft.com/office/drawing/2014/main" id="{F063324A-83C9-4AED-A26B-786AFBFDDC0E}"/>
              </a:ext>
            </a:extLst>
          </p:cNvPr>
          <p:cNvSpPr txBox="1"/>
          <p:nvPr/>
        </p:nvSpPr>
        <p:spPr>
          <a:xfrm>
            <a:off x="8495071" y="265472"/>
            <a:ext cx="3431458" cy="1200329"/>
          </a:xfrm>
          <a:prstGeom prst="rect">
            <a:avLst/>
          </a:prstGeom>
          <a:noFill/>
        </p:spPr>
        <p:txBody>
          <a:bodyPr wrap="square" rtlCol="0">
            <a:spAutoFit/>
          </a:bodyPr>
          <a:lstStyle/>
          <a:p>
            <a:r>
              <a:rPr lang="it-IT" dirty="0"/>
              <a:t> PONZIANO MIRKO E </a:t>
            </a:r>
          </a:p>
          <a:p>
            <a:r>
              <a:rPr lang="it-IT" dirty="0"/>
              <a:t>ALESSIA DE ROSA 4^E</a:t>
            </a:r>
          </a:p>
          <a:p>
            <a:r>
              <a:rPr lang="it-IT"/>
              <a:t>Maestra GIUVA ANNA MARIA</a:t>
            </a:r>
          </a:p>
          <a:p>
            <a:endParaRPr lang="it-IT" dirty="0"/>
          </a:p>
        </p:txBody>
      </p:sp>
    </p:spTree>
    <p:extLst>
      <p:ext uri="{BB962C8B-B14F-4D97-AF65-F5344CB8AC3E}">
        <p14:creationId xmlns:p14="http://schemas.microsoft.com/office/powerpoint/2010/main" val="91213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E47B5-09BF-46AA-84B6-D77851BA4B4B}"/>
              </a:ext>
            </a:extLst>
          </p:cNvPr>
          <p:cNvSpPr>
            <a:spLocks noGrp="1"/>
          </p:cNvSpPr>
          <p:nvPr>
            <p:ph type="title"/>
          </p:nvPr>
        </p:nvSpPr>
        <p:spPr>
          <a:xfrm>
            <a:off x="2361193" y="655915"/>
            <a:ext cx="5809669" cy="5703369"/>
          </a:xfrm>
        </p:spPr>
        <p:txBody>
          <a:bodyPr>
            <a:normAutofit fontScale="90000"/>
          </a:bodyPr>
          <a:lstStyle/>
          <a:p>
            <a:pPr marL="285750" indent="-285750">
              <a:lnSpc>
                <a:spcPct val="107000"/>
              </a:lnSpc>
              <a:spcAft>
                <a:spcPts val="800"/>
              </a:spcAft>
              <a:buFont typeface="Arial" panose="020B0604020202020204" pitchFamily="34" charset="0"/>
              <a:buChar char="•"/>
            </a:pPr>
            <a:r>
              <a:rPr lang="it-IT"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 FORMICHE </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LA LORO VITA SOCIALE</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br>
              <a:rPr lang="it-IT" sz="2400" dirty="0">
                <a:effectLst/>
                <a:latin typeface="Calibri" panose="020F0502020204030204" pitchFamily="34" charset="0"/>
                <a:ea typeface="Calibri" panose="020F0502020204030204" pitchFamily="34" charset="0"/>
                <a:cs typeface="Times New Roman" panose="02020603050405020304" pitchFamily="18" charset="0"/>
              </a:rPr>
            </a:br>
            <a:r>
              <a:rPr lang="it-IT" sz="2400" dirty="0">
                <a:effectLst/>
                <a:latin typeface="Calibri" panose="020F0502020204030204" pitchFamily="34" charset="0"/>
                <a:ea typeface="Calibri" panose="020F0502020204030204" pitchFamily="34" charset="0"/>
                <a:cs typeface="Times New Roman" panose="02020603050405020304" pitchFamily="18" charset="0"/>
              </a:rPr>
              <a:t>Le</a:t>
            </a:r>
            <a:r>
              <a:rPr lang="it-IT" sz="2400" b="1" dirty="0">
                <a:effectLst/>
                <a:latin typeface="Calibri" panose="020F0502020204030204" pitchFamily="34" charset="0"/>
                <a:ea typeface="Calibri" panose="020F0502020204030204" pitchFamily="34" charset="0"/>
                <a:cs typeface="Times New Roman" panose="02020603050405020304" pitchFamily="18" charset="0"/>
              </a:rPr>
              <a:t> formiche</a:t>
            </a:r>
            <a:r>
              <a:rPr lang="it-IT" sz="2400" dirty="0">
                <a:effectLst/>
                <a:latin typeface="Calibri" panose="020F0502020204030204" pitchFamily="34" charset="0"/>
                <a:ea typeface="Calibri" panose="020F0502020204030204" pitchFamily="34" charset="0"/>
                <a:cs typeface="Times New Roman" panose="02020603050405020304" pitchFamily="18" charset="0"/>
              </a:rPr>
              <a:t> sono degli animali eccezionali, in quanto sono fortissime rispetto alle loro dimensioni, infatti possono sollevare ben 50 volte il loro peso</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br>
              <a:rPr lang="it-IT" sz="2400" dirty="0">
                <a:effectLst/>
                <a:latin typeface="Calibri" panose="020F0502020204030204" pitchFamily="34" charset="0"/>
                <a:ea typeface="Calibri" panose="020F0502020204030204" pitchFamily="34" charset="0"/>
                <a:cs typeface="Times New Roman" panose="02020603050405020304" pitchFamily="18" charset="0"/>
              </a:rPr>
            </a:br>
            <a:r>
              <a:rPr lang="it-IT" sz="2400" dirty="0">
                <a:effectLst/>
                <a:latin typeface="Calibri" panose="020F0502020204030204" pitchFamily="34" charset="0"/>
                <a:ea typeface="Calibri" panose="020F0502020204030204" pitchFamily="34" charset="0"/>
                <a:cs typeface="Times New Roman" panose="02020603050405020304" pitchFamily="18" charset="0"/>
              </a:rPr>
              <a:t>Appartengono alla famiglia delle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Formicidae</a:t>
            </a:r>
            <a:r>
              <a:rPr lang="it-IT" sz="2400" dirty="0">
                <a:effectLst/>
                <a:latin typeface="Calibri" panose="020F0502020204030204" pitchFamily="34" charset="0"/>
                <a:ea typeface="Calibri" panose="020F0502020204030204" pitchFamily="34" charset="0"/>
                <a:cs typeface="Times New Roman" panose="02020603050405020304" pitchFamily="18" charset="0"/>
              </a:rPr>
              <a:t>, ordine degli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Imeneotteri</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br>
              <a:rPr lang="it-IT" sz="2400" dirty="0">
                <a:effectLst/>
                <a:latin typeface="Calibri" panose="020F0502020204030204" pitchFamily="34" charset="0"/>
                <a:ea typeface="Calibri" panose="020F0502020204030204" pitchFamily="34" charset="0"/>
                <a:cs typeface="Times New Roman" panose="02020603050405020304" pitchFamily="18" charset="0"/>
              </a:rPr>
            </a:br>
            <a:r>
              <a:rPr lang="it-IT" sz="2400" dirty="0">
                <a:effectLst/>
                <a:latin typeface="Calibri" panose="020F0502020204030204" pitchFamily="34" charset="0"/>
                <a:ea typeface="Calibri" panose="020F0502020204030204" pitchFamily="34" charset="0"/>
                <a:cs typeface="Times New Roman" panose="02020603050405020304" pitchFamily="18" charset="0"/>
              </a:rPr>
              <a:t>Hanno 6 zampe e il corpo diviso in  3  parti:</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br>
              <a:rPr lang="it-IT" sz="2400" dirty="0">
                <a:effectLst/>
                <a:latin typeface="Calibri" panose="020F0502020204030204" pitchFamily="34" charset="0"/>
                <a:ea typeface="Calibri" panose="020F0502020204030204" pitchFamily="34" charset="0"/>
                <a:cs typeface="Times New Roman" panose="02020603050405020304" pitchFamily="18" charset="0"/>
              </a:rPr>
            </a:br>
            <a:r>
              <a:rPr lang="it-IT" sz="2400" dirty="0">
                <a:effectLst/>
                <a:latin typeface="Calibri" panose="020F0502020204030204" pitchFamily="34" charset="0"/>
                <a:ea typeface="Calibri" panose="020F0502020204030204" pitchFamily="34" charset="0"/>
                <a:cs typeface="Times New Roman" panose="02020603050405020304" pitchFamily="18" charset="0"/>
              </a:rPr>
              <a:t>Sulla testa hanno </a:t>
            </a:r>
            <a:r>
              <a:rPr lang="it-IT" sz="2400" dirty="0">
                <a:latin typeface="Calibri" panose="020F0502020204030204" pitchFamily="34" charset="0"/>
                <a:ea typeface="Calibri" panose="020F0502020204030204" pitchFamily="34" charset="0"/>
                <a:cs typeface="Times New Roman" panose="02020603050405020304" pitchFamily="18" charset="0"/>
              </a:rPr>
              <a:t>un paio di </a:t>
            </a:r>
            <a:r>
              <a:rPr lang="it-IT" sz="2400" dirty="0">
                <a:effectLst/>
                <a:latin typeface="Calibri" panose="020F0502020204030204" pitchFamily="34" charset="0"/>
                <a:ea typeface="Calibri" panose="020F0502020204030204" pitchFamily="34" charset="0"/>
                <a:cs typeface="Times New Roman" panose="02020603050405020304" pitchFamily="18" charset="0"/>
              </a:rPr>
              <a:t>antenne </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br>
              <a:rPr lang="it-IT" sz="2400" dirty="0">
                <a:effectLst/>
                <a:latin typeface="Calibri" panose="020F0502020204030204" pitchFamily="34" charset="0"/>
                <a:ea typeface="Calibri" panose="020F0502020204030204" pitchFamily="34" charset="0"/>
                <a:cs typeface="Times New Roman" panose="02020603050405020304" pitchFamily="18" charset="0"/>
              </a:rPr>
            </a:br>
            <a:endParaRPr lang="it-IT" sz="2400" dirty="0"/>
          </a:p>
        </p:txBody>
      </p:sp>
      <p:pic>
        <p:nvPicPr>
          <p:cNvPr id="4" name="Segnaposto contenuto 3">
            <a:extLst>
              <a:ext uri="{FF2B5EF4-FFF2-40B4-BE49-F238E27FC236}">
                <a16:creationId xmlns:a16="http://schemas.microsoft.com/office/drawing/2014/main" id="{B9E58220-D9B2-4CD8-B036-1158A7806D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2423" y="1779070"/>
            <a:ext cx="3333750" cy="3299859"/>
          </a:xfrm>
        </p:spPr>
      </p:pic>
      <p:sp>
        <p:nvSpPr>
          <p:cNvPr id="5" name="Pulsante di azione: vuoto 4">
            <a:hlinkClick r:id="" action="ppaction://hlinkshowjump?jump=nextslide" highlightClick="1"/>
            <a:extLst>
              <a:ext uri="{FF2B5EF4-FFF2-40B4-BE49-F238E27FC236}">
                <a16:creationId xmlns:a16="http://schemas.microsoft.com/office/drawing/2014/main" id="{D9C5EA84-48BD-4803-B11D-56DDFA5E9A0A}"/>
              </a:ext>
            </a:extLst>
          </p:cNvPr>
          <p:cNvSpPr/>
          <p:nvPr/>
        </p:nvSpPr>
        <p:spPr>
          <a:xfrm>
            <a:off x="10344648" y="5903662"/>
            <a:ext cx="1347746" cy="772397"/>
          </a:xfrm>
          <a:prstGeom prst="actionButtonBlank">
            <a:avLst/>
          </a:prstGeom>
          <a:solidFill>
            <a:schemeClr val="accent6">
              <a:lumMod val="60000"/>
              <a:lumOff val="40000"/>
            </a:schemeClr>
          </a:solidFill>
          <a:scene3d>
            <a:camera prst="orthographicFront"/>
            <a:lightRig rig="threePt" dir="t"/>
          </a:scene3d>
          <a:sp3d extrusionH="76200" contourW="12700">
            <a:bevelT prst="angle"/>
            <a:extrusionClr>
              <a:srgbClr val="00B0F0"/>
            </a:extrusionClr>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C559BDB2-22A7-4D35-AE93-255E6F915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612" y="6036580"/>
            <a:ext cx="1182653" cy="555948"/>
          </a:xfrm>
          <a:prstGeom prst="rect">
            <a:avLst/>
          </a:prstGeom>
        </p:spPr>
      </p:pic>
    </p:spTree>
    <p:extLst>
      <p:ext uri="{BB962C8B-B14F-4D97-AF65-F5344CB8AC3E}">
        <p14:creationId xmlns:p14="http://schemas.microsoft.com/office/powerpoint/2010/main" val="164477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E90B76BB-603F-4C6B-B531-8ADBEF68693E}"/>
              </a:ext>
            </a:extLst>
          </p:cNvPr>
          <p:cNvSpPr>
            <a:spLocks noGrp="1"/>
          </p:cNvSpPr>
          <p:nvPr>
            <p:ph idx="1"/>
          </p:nvPr>
        </p:nvSpPr>
        <p:spPr>
          <a:xfrm>
            <a:off x="2501747" y="429580"/>
            <a:ext cx="9446269" cy="5523469"/>
          </a:xfrm>
        </p:spPr>
        <p:txBody>
          <a:bodyPr/>
          <a:lstStyle/>
          <a:p>
            <a:r>
              <a:rPr lang="it-IT" sz="2400" dirty="0">
                <a:latin typeface="Times New Roman" panose="02020603050405020304" pitchFamily="18" charset="0"/>
                <a:cs typeface="Times New Roman" panose="02020603050405020304" pitchFamily="18" charset="0"/>
              </a:rPr>
              <a:t>Vivono nei formicai, città sotterranee con gallerie</a:t>
            </a:r>
          </a:p>
          <a:p>
            <a:endParaRPr lang="it-IT" dirty="0">
              <a:latin typeface="Times New Roman" panose="02020603050405020304" pitchFamily="18" charset="0"/>
              <a:cs typeface="Times New Roman" panose="02020603050405020304" pitchFamily="18" charset="0"/>
            </a:endParaRPr>
          </a:p>
          <a:p>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Attraverso le gallerie costruiscono delle stanze in più piani, ognuna con la sua utilità:</a:t>
            </a:r>
            <a:endParaRPr lang="it-IT"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it-IT" dirty="0"/>
              <a:t>         </a:t>
            </a:r>
          </a:p>
        </p:txBody>
      </p:sp>
      <p:pic>
        <p:nvPicPr>
          <p:cNvPr id="18" name="Immagine 17" descr="Le formiche operaie costruiscono, puliscono e curano il formicaio">
            <a:extLst>
              <a:ext uri="{FF2B5EF4-FFF2-40B4-BE49-F238E27FC236}">
                <a16:creationId xmlns:a16="http://schemas.microsoft.com/office/drawing/2014/main" id="{3EE84406-6CA8-49E9-ACC0-7B81726F08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56762" y="2365381"/>
            <a:ext cx="4060019" cy="3248077"/>
          </a:xfrm>
          <a:prstGeom prst="rect">
            <a:avLst/>
          </a:prstGeom>
          <a:noFill/>
          <a:ln>
            <a:noFill/>
          </a:ln>
        </p:spPr>
      </p:pic>
      <p:sp>
        <p:nvSpPr>
          <p:cNvPr id="20" name="CasellaDiTesto 19">
            <a:extLst>
              <a:ext uri="{FF2B5EF4-FFF2-40B4-BE49-F238E27FC236}">
                <a16:creationId xmlns:a16="http://schemas.microsoft.com/office/drawing/2014/main" id="{4E4DF88C-81E1-4BE9-8C4A-E8C512793897}"/>
              </a:ext>
            </a:extLst>
          </p:cNvPr>
          <p:cNvSpPr txBox="1"/>
          <p:nvPr/>
        </p:nvSpPr>
        <p:spPr>
          <a:xfrm>
            <a:off x="7437678" y="2365381"/>
            <a:ext cx="4195119" cy="2949718"/>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Stanza della regina</a:t>
            </a:r>
            <a:endParaRPr lang="it-IT"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Stanza delle uova</a:t>
            </a:r>
            <a:endParaRPr lang="it-IT"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Stanza delle larve</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Stanza delle riserve</a:t>
            </a:r>
            <a:endParaRPr lang="it-IT"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Stanza degli insetti morti</a:t>
            </a:r>
            <a:endParaRPr lang="it-IT"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Stanza degli afidi</a:t>
            </a:r>
            <a:endParaRPr lang="it-IT"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ulsante di azione: vuoto 4">
            <a:hlinkClick r:id="" action="ppaction://hlinkshowjump?jump=nextslide" highlightClick="1"/>
            <a:extLst>
              <a:ext uri="{FF2B5EF4-FFF2-40B4-BE49-F238E27FC236}">
                <a16:creationId xmlns:a16="http://schemas.microsoft.com/office/drawing/2014/main" id="{58D63437-7FAC-4CCE-BB35-26B9F16BADDB}"/>
              </a:ext>
            </a:extLst>
          </p:cNvPr>
          <p:cNvSpPr/>
          <p:nvPr/>
        </p:nvSpPr>
        <p:spPr>
          <a:xfrm>
            <a:off x="10344648" y="5903662"/>
            <a:ext cx="1347746" cy="772397"/>
          </a:xfrm>
          <a:prstGeom prst="actionButtonBlank">
            <a:avLst/>
          </a:prstGeom>
          <a:solidFill>
            <a:schemeClr val="accent6">
              <a:lumMod val="60000"/>
              <a:lumOff val="40000"/>
            </a:schemeClr>
          </a:solidFill>
          <a:scene3d>
            <a:camera prst="orthographicFront"/>
            <a:lightRig rig="threePt" dir="t"/>
          </a:scene3d>
          <a:sp3d extrusionH="76200" contourW="12700">
            <a:bevelT prst="angle"/>
            <a:extrusionClr>
              <a:srgbClr val="00B0F0"/>
            </a:extrusionClr>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C25A912B-DFCD-4EA7-825D-0B171B1D5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612" y="6036580"/>
            <a:ext cx="1182653" cy="555948"/>
          </a:xfrm>
          <a:prstGeom prst="rect">
            <a:avLst/>
          </a:prstGeom>
        </p:spPr>
      </p:pic>
    </p:spTree>
    <p:extLst>
      <p:ext uri="{BB962C8B-B14F-4D97-AF65-F5344CB8AC3E}">
        <p14:creationId xmlns:p14="http://schemas.microsoft.com/office/powerpoint/2010/main" val="341357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869B6B7-73B0-4D27-AE07-433B541DD9E0}"/>
              </a:ext>
            </a:extLst>
          </p:cNvPr>
          <p:cNvSpPr>
            <a:spLocks noGrp="1"/>
          </p:cNvSpPr>
          <p:nvPr>
            <p:ph idx="1"/>
          </p:nvPr>
        </p:nvSpPr>
        <p:spPr>
          <a:xfrm>
            <a:off x="2589212" y="679622"/>
            <a:ext cx="8915400" cy="5231600"/>
          </a:xfrm>
        </p:spPr>
        <p:txBody>
          <a:bodyPr>
            <a:normAutofit/>
          </a:bodyPr>
          <a:lstStyle/>
          <a:p>
            <a:r>
              <a:rPr lang="it-IT" sz="2400" dirty="0">
                <a:latin typeface="Times New Roman" panose="02020603050405020304" pitchFamily="18" charset="0"/>
                <a:cs typeface="Times New Roman" panose="02020603050405020304" pitchFamily="18" charset="0"/>
              </a:rPr>
              <a:t>All’interno del formicaio ogni formica ha il proprio compito e ruolo</a:t>
            </a:r>
          </a:p>
          <a:p>
            <a:pPr>
              <a:buFont typeface="Wingdings" panose="05000000000000000000" pitchFamily="2" charset="2"/>
              <a:buChar char="§"/>
            </a:pPr>
            <a:r>
              <a:rPr lang="it-IT" sz="2400" dirty="0">
                <a:latin typeface="Times New Roman" panose="02020603050405020304" pitchFamily="18" charset="0"/>
                <a:cs typeface="Times New Roman" panose="02020603050405020304" pitchFamily="18" charset="0"/>
              </a:rPr>
              <a:t>I ruoli sono vari  </a:t>
            </a:r>
          </a:p>
        </p:txBody>
      </p:sp>
      <p:pic>
        <p:nvPicPr>
          <p:cNvPr id="5" name="Immagine 4" descr="Le Colonie di Formiche ~ Il Mondo delle Formiche - Vendita e Allevamento  Formiche Online">
            <a:extLst>
              <a:ext uri="{FF2B5EF4-FFF2-40B4-BE49-F238E27FC236}">
                <a16:creationId xmlns:a16="http://schemas.microsoft.com/office/drawing/2014/main" id="{CD8A6560-99CF-4EC3-84D5-ACB84D240B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841157"/>
            <a:ext cx="4651846" cy="4144205"/>
          </a:xfrm>
          <a:prstGeom prst="rect">
            <a:avLst/>
          </a:prstGeom>
          <a:noFill/>
          <a:ln>
            <a:noFill/>
          </a:ln>
        </p:spPr>
      </p:pic>
      <p:sp>
        <p:nvSpPr>
          <p:cNvPr id="6" name="CasellaDiTesto 5">
            <a:extLst>
              <a:ext uri="{FF2B5EF4-FFF2-40B4-BE49-F238E27FC236}">
                <a16:creationId xmlns:a16="http://schemas.microsoft.com/office/drawing/2014/main" id="{17237DF7-0BFC-4AD5-93D4-89664EC2545C}"/>
              </a:ext>
            </a:extLst>
          </p:cNvPr>
          <p:cNvSpPr txBox="1"/>
          <p:nvPr/>
        </p:nvSpPr>
        <p:spPr>
          <a:xfrm>
            <a:off x="3311611" y="2434281"/>
            <a:ext cx="45719" cy="369332"/>
          </a:xfrm>
          <a:prstGeom prst="rect">
            <a:avLst/>
          </a:prstGeom>
          <a:noFill/>
        </p:spPr>
        <p:txBody>
          <a:bodyPr wrap="square" rtlCol="0">
            <a:spAutoFit/>
          </a:bodyPr>
          <a:lstStyle/>
          <a:p>
            <a:endParaRPr lang="it-IT" dirty="0"/>
          </a:p>
        </p:txBody>
      </p:sp>
      <p:sp>
        <p:nvSpPr>
          <p:cNvPr id="7" name="CasellaDiTesto 6">
            <a:extLst>
              <a:ext uri="{FF2B5EF4-FFF2-40B4-BE49-F238E27FC236}">
                <a16:creationId xmlns:a16="http://schemas.microsoft.com/office/drawing/2014/main" id="{F5B24D75-DF94-4441-80B0-E1109CDB9C83}"/>
              </a:ext>
            </a:extLst>
          </p:cNvPr>
          <p:cNvSpPr txBox="1"/>
          <p:nvPr/>
        </p:nvSpPr>
        <p:spPr>
          <a:xfrm>
            <a:off x="7673547" y="1841158"/>
            <a:ext cx="3978876" cy="3669956"/>
          </a:xfrm>
          <a:prstGeom prst="rect">
            <a:avLst/>
          </a:prstGeom>
          <a:noFill/>
        </p:spPr>
        <p:txBody>
          <a:bodyPr wrap="square" rtlCol="0">
            <a:spAutoFit/>
          </a:bodyPr>
          <a:lstStyle/>
          <a:p>
            <a:endParaRPr lang="it-IT" dirty="0"/>
          </a:p>
        </p:txBody>
      </p:sp>
      <p:sp>
        <p:nvSpPr>
          <p:cNvPr id="8" name="CasellaDiTesto 7">
            <a:extLst>
              <a:ext uri="{FF2B5EF4-FFF2-40B4-BE49-F238E27FC236}">
                <a16:creationId xmlns:a16="http://schemas.microsoft.com/office/drawing/2014/main" id="{35B7CF08-ACBC-4732-8993-07002A3AA4C5}"/>
              </a:ext>
            </a:extLst>
          </p:cNvPr>
          <p:cNvSpPr txBox="1"/>
          <p:nvPr/>
        </p:nvSpPr>
        <p:spPr>
          <a:xfrm>
            <a:off x="7668075" y="1841158"/>
            <a:ext cx="3978876" cy="3108543"/>
          </a:xfrm>
          <a:prstGeom prst="rect">
            <a:avLst/>
          </a:prstGeom>
          <a:noFill/>
        </p:spPr>
        <p:txBody>
          <a:bodyPr wrap="square" rtlCol="0">
            <a:spAutoFit/>
          </a:bodyPr>
          <a:lstStyle/>
          <a:p>
            <a:pPr marL="285750" indent="-285750">
              <a:buFont typeface="Arial" panose="020B0604020202020204" pitchFamily="34" charset="0"/>
              <a:buChar char="•"/>
            </a:pPr>
            <a:r>
              <a:rPr lang="it-IT" sz="2800" b="1" dirty="0">
                <a:solidFill>
                  <a:srgbClr val="FF0000"/>
                </a:solidFill>
                <a:latin typeface="Times New Roman" panose="02020603050405020304" pitchFamily="18" charset="0"/>
                <a:cs typeface="Times New Roman" panose="02020603050405020304" pitchFamily="18" charset="0"/>
              </a:rPr>
              <a:t>Regina</a:t>
            </a:r>
          </a:p>
          <a:p>
            <a:endParaRPr lang="it-IT" sz="2800" b="1"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sz="2800" b="1" dirty="0">
                <a:solidFill>
                  <a:srgbClr val="FF0000"/>
                </a:solidFill>
                <a:latin typeface="Times New Roman" panose="02020603050405020304" pitchFamily="18" charset="0"/>
                <a:cs typeface="Times New Roman" panose="02020603050405020304" pitchFamily="18" charset="0"/>
              </a:rPr>
              <a:t>Operaie (femmine)</a:t>
            </a:r>
          </a:p>
          <a:p>
            <a:endParaRPr lang="it-IT" sz="2800" b="1"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sz="2800" b="1" dirty="0">
                <a:solidFill>
                  <a:srgbClr val="FF0000"/>
                </a:solidFill>
                <a:latin typeface="Times New Roman" panose="02020603050405020304" pitchFamily="18" charset="0"/>
                <a:cs typeface="Times New Roman" panose="02020603050405020304" pitchFamily="18" charset="0"/>
              </a:rPr>
              <a:t>Soldati (femmine)</a:t>
            </a:r>
          </a:p>
          <a:p>
            <a:endParaRPr lang="it-IT" sz="2800" b="1"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sz="2800" b="1" dirty="0">
                <a:solidFill>
                  <a:srgbClr val="FF0000"/>
                </a:solidFill>
                <a:latin typeface="Times New Roman" panose="02020603050405020304" pitchFamily="18" charset="0"/>
                <a:cs typeface="Times New Roman" panose="02020603050405020304" pitchFamily="18" charset="0"/>
              </a:rPr>
              <a:t>Maschi</a:t>
            </a:r>
          </a:p>
        </p:txBody>
      </p:sp>
      <p:sp>
        <p:nvSpPr>
          <p:cNvPr id="9" name="Pulsante di azione: vuoto 8">
            <a:hlinkClick r:id="" action="ppaction://hlinkshowjump?jump=nextslide" highlightClick="1"/>
            <a:extLst>
              <a:ext uri="{FF2B5EF4-FFF2-40B4-BE49-F238E27FC236}">
                <a16:creationId xmlns:a16="http://schemas.microsoft.com/office/drawing/2014/main" id="{379E6C05-4F04-4444-AC3A-23BF17915A25}"/>
              </a:ext>
            </a:extLst>
          </p:cNvPr>
          <p:cNvSpPr/>
          <p:nvPr/>
        </p:nvSpPr>
        <p:spPr>
          <a:xfrm>
            <a:off x="10344648" y="5903662"/>
            <a:ext cx="1347746" cy="772397"/>
          </a:xfrm>
          <a:prstGeom prst="actionButtonBlank">
            <a:avLst/>
          </a:prstGeom>
          <a:solidFill>
            <a:schemeClr val="accent6">
              <a:lumMod val="60000"/>
              <a:lumOff val="40000"/>
            </a:schemeClr>
          </a:solidFill>
          <a:scene3d>
            <a:camera prst="orthographicFront"/>
            <a:lightRig rig="threePt" dir="t"/>
          </a:scene3d>
          <a:sp3d extrusionH="76200" contourW="12700">
            <a:bevelT prst="angle"/>
            <a:extrusionClr>
              <a:srgbClr val="00B0F0"/>
            </a:extrusionClr>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a16="http://schemas.microsoft.com/office/drawing/2014/main" id="{57C49F24-8052-408C-A87D-6B4084340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612" y="6036580"/>
            <a:ext cx="1182653" cy="555948"/>
          </a:xfrm>
          <a:prstGeom prst="rect">
            <a:avLst/>
          </a:prstGeom>
        </p:spPr>
      </p:pic>
    </p:spTree>
    <p:extLst>
      <p:ext uri="{BB962C8B-B14F-4D97-AF65-F5344CB8AC3E}">
        <p14:creationId xmlns:p14="http://schemas.microsoft.com/office/powerpoint/2010/main" val="112856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C9F9"/>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A6C447-185C-48DD-9A45-6FBBDB33E513}"/>
              </a:ext>
            </a:extLst>
          </p:cNvPr>
          <p:cNvSpPr>
            <a:spLocks noGrp="1"/>
          </p:cNvSpPr>
          <p:nvPr>
            <p:ph type="title"/>
          </p:nvPr>
        </p:nvSpPr>
        <p:spPr>
          <a:xfrm>
            <a:off x="2589212" y="83421"/>
            <a:ext cx="8911687" cy="1280890"/>
          </a:xfrm>
        </p:spPr>
        <p:txBody>
          <a:bodyPr>
            <a:normAutofit/>
          </a:bodyPr>
          <a:lstStyle/>
          <a:p>
            <a:pPr algn="ctr"/>
            <a:r>
              <a:rPr lang="it-IT" sz="6600" b="1" i="1" dirty="0">
                <a:solidFill>
                  <a:srgbClr val="FF0000"/>
                </a:solidFill>
                <a:latin typeface="Times New Roman" panose="02020603050405020304" pitchFamily="18" charset="0"/>
                <a:cs typeface="Times New Roman" panose="02020603050405020304" pitchFamily="18" charset="0"/>
              </a:rPr>
              <a:t>Curiosità</a:t>
            </a:r>
          </a:p>
        </p:txBody>
      </p:sp>
      <p:sp>
        <p:nvSpPr>
          <p:cNvPr id="3" name="Segnaposto contenuto 2">
            <a:extLst>
              <a:ext uri="{FF2B5EF4-FFF2-40B4-BE49-F238E27FC236}">
                <a16:creationId xmlns:a16="http://schemas.microsoft.com/office/drawing/2014/main" id="{3869B6B7-73B0-4D27-AE07-433B541DD9E0}"/>
              </a:ext>
            </a:extLst>
          </p:cNvPr>
          <p:cNvSpPr>
            <a:spLocks noGrp="1"/>
          </p:cNvSpPr>
          <p:nvPr>
            <p:ph idx="1"/>
          </p:nvPr>
        </p:nvSpPr>
        <p:spPr>
          <a:xfrm>
            <a:off x="2589212" y="1364310"/>
            <a:ext cx="5497265" cy="5171661"/>
          </a:xfrm>
        </p:spPr>
        <p:txBody>
          <a:bodyPr>
            <a:normAutofit fontScale="77500" lnSpcReduction="20000"/>
          </a:bodyPr>
          <a:lstStyle/>
          <a:p>
            <a:r>
              <a:rPr lang="it-IT" sz="2800" dirty="0">
                <a:latin typeface="Times New Roman" panose="02020603050405020304" pitchFamily="18" charset="0"/>
                <a:cs typeface="Times New Roman" panose="02020603050405020304" pitchFamily="18" charset="0"/>
              </a:rPr>
              <a:t>Nella loro società vige una ferrea disciplina </a:t>
            </a:r>
          </a:p>
          <a:p>
            <a:r>
              <a:rPr lang="it-IT" sz="2800" dirty="0">
                <a:latin typeface="Times New Roman" panose="02020603050405020304" pitchFamily="18" charset="0"/>
                <a:cs typeface="Times New Roman" panose="02020603050405020304" pitchFamily="18" charset="0"/>
              </a:rPr>
              <a:t>Le formiche che hanno atteggiamenti anomali vengono cacciate</a:t>
            </a:r>
          </a:p>
          <a:p>
            <a:r>
              <a:rPr lang="it-IT" sz="2800" dirty="0">
                <a:latin typeface="Times New Roman" panose="02020603050405020304" pitchFamily="18" charset="0"/>
                <a:cs typeface="Times New Roman" panose="02020603050405020304" pitchFamily="18" charset="0"/>
              </a:rPr>
              <a:t>Quando cala il sole le formiche si rinchiudono nel formicaio eccetto una  che si mette fuori a guardia </a:t>
            </a:r>
          </a:p>
          <a:p>
            <a:r>
              <a:rPr lang="it-IT" sz="2800" dirty="0">
                <a:latin typeface="Times New Roman" panose="02020603050405020304" pitchFamily="18" charset="0"/>
                <a:cs typeface="Times New Roman" panose="02020603050405020304" pitchFamily="18" charset="0"/>
              </a:rPr>
              <a:t>Quando una formica è ferita non chiede aiuto ma avverte le compagne di stare lontane dal pericolo</a:t>
            </a:r>
          </a:p>
          <a:p>
            <a:r>
              <a:rPr lang="it-IT" sz="2800" dirty="0">
                <a:latin typeface="Times New Roman" panose="02020603050405020304" pitchFamily="18" charset="0"/>
                <a:cs typeface="Times New Roman" panose="02020603050405020304" pitchFamily="18" charset="0"/>
              </a:rPr>
              <a:t>Se sono in viaggio e trovano una crepa nel terreno le formiche costruiscono un ponte con il loro corpo per fare attraversare le altre compagne</a:t>
            </a:r>
          </a:p>
          <a:p>
            <a:r>
              <a:rPr lang="it-IT" sz="2800" dirty="0">
                <a:latin typeface="Times New Roman" panose="02020603050405020304" pitchFamily="18" charset="0"/>
                <a:cs typeface="Times New Roman" panose="02020603050405020304" pitchFamily="18" charset="0"/>
              </a:rPr>
              <a:t>La vita delle formiche varia dai 15-20 anni per le regine e 5-10 anni per le operaie</a:t>
            </a:r>
          </a:p>
          <a:p>
            <a:endParaRPr lang="it-IT" dirty="0"/>
          </a:p>
        </p:txBody>
      </p:sp>
      <p:sp>
        <p:nvSpPr>
          <p:cNvPr id="4" name="Pulsante di azione: vuoto 3">
            <a:hlinkClick r:id="" action="ppaction://hlinkshowjump?jump=nextslide" highlightClick="1"/>
            <a:extLst>
              <a:ext uri="{FF2B5EF4-FFF2-40B4-BE49-F238E27FC236}">
                <a16:creationId xmlns:a16="http://schemas.microsoft.com/office/drawing/2014/main" id="{6B0FBE76-52F2-4446-874C-6319A8F0AF6B}"/>
              </a:ext>
            </a:extLst>
          </p:cNvPr>
          <p:cNvSpPr/>
          <p:nvPr/>
        </p:nvSpPr>
        <p:spPr>
          <a:xfrm>
            <a:off x="10344648" y="5903662"/>
            <a:ext cx="1347746" cy="772397"/>
          </a:xfrm>
          <a:prstGeom prst="actionButtonBlank">
            <a:avLst/>
          </a:prstGeom>
          <a:solidFill>
            <a:schemeClr val="accent6">
              <a:lumMod val="60000"/>
              <a:lumOff val="40000"/>
            </a:schemeClr>
          </a:solidFill>
          <a:scene3d>
            <a:camera prst="orthographicFront"/>
            <a:lightRig rig="threePt" dir="t"/>
          </a:scene3d>
          <a:sp3d extrusionH="76200" contourW="12700">
            <a:bevelT prst="angle"/>
            <a:extrusionClr>
              <a:srgbClr val="00B0F0"/>
            </a:extrusionClr>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D2BD0257-AA64-47C7-9415-6A357B156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0612" y="6036580"/>
            <a:ext cx="1182653" cy="555948"/>
          </a:xfrm>
          <a:prstGeom prst="rect">
            <a:avLst/>
          </a:prstGeom>
        </p:spPr>
      </p:pic>
      <p:pic>
        <p:nvPicPr>
          <p:cNvPr id="7" name="Immagine 6">
            <a:extLst>
              <a:ext uri="{FF2B5EF4-FFF2-40B4-BE49-F238E27FC236}">
                <a16:creationId xmlns:a16="http://schemas.microsoft.com/office/drawing/2014/main" id="{7BE5E483-BE43-4D21-A0F5-83FD7EFF9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745" y="1677725"/>
            <a:ext cx="3883067" cy="4142406"/>
          </a:xfrm>
          <a:prstGeom prst="rect">
            <a:avLst/>
          </a:prstGeom>
        </p:spPr>
      </p:pic>
    </p:spTree>
    <p:extLst>
      <p:ext uri="{BB962C8B-B14F-4D97-AF65-F5344CB8AC3E}">
        <p14:creationId xmlns:p14="http://schemas.microsoft.com/office/powerpoint/2010/main" val="11135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13C9F9"/>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869B6B7-73B0-4D27-AE07-433B541DD9E0}"/>
              </a:ext>
            </a:extLst>
          </p:cNvPr>
          <p:cNvSpPr>
            <a:spLocks noGrp="1"/>
          </p:cNvSpPr>
          <p:nvPr>
            <p:ph idx="1"/>
          </p:nvPr>
        </p:nvSpPr>
        <p:spPr>
          <a:xfrm>
            <a:off x="2589212" y="988541"/>
            <a:ext cx="8915400" cy="4922681"/>
          </a:xfrm>
        </p:spPr>
        <p:txBody>
          <a:bodyPr/>
          <a:lstStyle/>
          <a:p>
            <a:endParaRPr lang="it-IT" dirty="0"/>
          </a:p>
          <a:p>
            <a:endParaRPr lang="it-IT" dirty="0"/>
          </a:p>
          <a:p>
            <a:endParaRPr lang="it-IT" dirty="0"/>
          </a:p>
          <a:p>
            <a:endParaRPr lang="it-IT" dirty="0"/>
          </a:p>
          <a:p>
            <a:pPr marL="0" indent="0" algn="ctr">
              <a:buNone/>
            </a:pPr>
            <a:r>
              <a:rPr lang="it-IT" sz="6000" b="1" i="1" dirty="0">
                <a:solidFill>
                  <a:srgbClr val="FF0000"/>
                </a:solidFill>
                <a:latin typeface="Times New Roman" panose="02020603050405020304" pitchFamily="18" charset="0"/>
                <a:cs typeface="Times New Roman" panose="02020603050405020304" pitchFamily="18" charset="0"/>
              </a:rPr>
              <a:t>GRAZIE PER L’ATTENZIONE</a:t>
            </a:r>
          </a:p>
        </p:txBody>
      </p:sp>
      <p:sp>
        <p:nvSpPr>
          <p:cNvPr id="4" name="Pulsante di azione: vuoto 3">
            <a:hlinkClick r:id="" action="ppaction://hlinkshowjump?jump=nextslide" highlightClick="1"/>
            <a:extLst>
              <a:ext uri="{FF2B5EF4-FFF2-40B4-BE49-F238E27FC236}">
                <a16:creationId xmlns:a16="http://schemas.microsoft.com/office/drawing/2014/main" id="{1D5D54E2-91B3-4740-A4AB-B9724B1FC59D}"/>
              </a:ext>
            </a:extLst>
          </p:cNvPr>
          <p:cNvSpPr/>
          <p:nvPr/>
        </p:nvSpPr>
        <p:spPr>
          <a:xfrm>
            <a:off x="10344648" y="5903662"/>
            <a:ext cx="1347746" cy="772397"/>
          </a:xfrm>
          <a:prstGeom prst="actionButtonBlank">
            <a:avLst/>
          </a:prstGeom>
          <a:solidFill>
            <a:schemeClr val="accent6">
              <a:lumMod val="60000"/>
              <a:lumOff val="40000"/>
            </a:schemeClr>
          </a:solidFill>
          <a:scene3d>
            <a:camera prst="orthographicFront"/>
            <a:lightRig rig="threePt" dir="t"/>
          </a:scene3d>
          <a:sp3d extrusionH="76200" contourW="12700">
            <a:bevelT prst="angle"/>
            <a:extrusionClr>
              <a:srgbClr val="00B0F0"/>
            </a:extrusionClr>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EA069890-F2C2-441E-8DDE-82F25424F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0612" y="6036580"/>
            <a:ext cx="1182653" cy="555948"/>
          </a:xfrm>
          <a:prstGeom prst="rect">
            <a:avLst/>
          </a:prstGeom>
        </p:spPr>
      </p:pic>
    </p:spTree>
    <p:extLst>
      <p:ext uri="{BB962C8B-B14F-4D97-AF65-F5344CB8AC3E}">
        <p14:creationId xmlns:p14="http://schemas.microsoft.com/office/powerpoint/2010/main" val="99059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A5215DF-DBED-4CEB-8035-23AA9983A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028259151"/>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293</TotalTime>
  <Words>256</Words>
  <Application>Microsoft Office PowerPoint</Application>
  <PresentationFormat>Widescreen</PresentationFormat>
  <Paragraphs>36</Paragraphs>
  <Slides>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vt:i4>
      </vt:variant>
    </vt:vector>
  </HeadingPairs>
  <TitlesOfParts>
    <vt:vector size="15" baseType="lpstr">
      <vt:lpstr>Arial</vt:lpstr>
      <vt:lpstr>Calibri</vt:lpstr>
      <vt:lpstr>Century Gothic</vt:lpstr>
      <vt:lpstr>Symbol</vt:lpstr>
      <vt:lpstr>Times New Roman</vt:lpstr>
      <vt:lpstr>Wingdings</vt:lpstr>
      <vt:lpstr>Wingdings 3</vt:lpstr>
      <vt:lpstr>Filo</vt:lpstr>
      <vt:lpstr>Presentazione standard di PowerPoint</vt:lpstr>
      <vt:lpstr>                          LE FORMICHE                LA LORO VITA SOCIALE  Le formiche sono degli animali eccezionali, in quanto sono fortissime rispetto alle loro dimensioni, infatti possono sollevare ben 50 volte il loro peso  Appartengono alla famiglia delle Formicidae, ordine degli Imeneotteri.  Hanno 6 zampe e il corpo diviso in  3  parti:  Sulla testa hanno un paio di antenne   </vt:lpstr>
      <vt:lpstr>Presentazione standard di PowerPoint</vt:lpstr>
      <vt:lpstr>Presentazione standard di PowerPoint</vt:lpstr>
      <vt:lpstr>Curiosità</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 ceddia</dc:creator>
  <cp:lastModifiedBy>lucia ceddia</cp:lastModifiedBy>
  <cp:revision>17</cp:revision>
  <dcterms:created xsi:type="dcterms:W3CDTF">2021-04-12T18:28:26Z</dcterms:created>
  <dcterms:modified xsi:type="dcterms:W3CDTF">2021-06-04T06:58:46Z</dcterms:modified>
</cp:coreProperties>
</file>