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6" r:id="rId8"/>
    <p:sldId id="267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81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0DC-08BB-4479-A3EE-D8908295CFF9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B73B-86CA-40B7-9E4F-5731A993BE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89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0DC-08BB-4479-A3EE-D8908295CFF9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B73B-86CA-40B7-9E4F-5731A993BE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766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0DC-08BB-4479-A3EE-D8908295CFF9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B73B-86CA-40B7-9E4F-5731A993BE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17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0DC-08BB-4479-A3EE-D8908295CFF9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B73B-86CA-40B7-9E4F-5731A993BE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47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0DC-08BB-4479-A3EE-D8908295CFF9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B73B-86CA-40B7-9E4F-5731A993BE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98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0DC-08BB-4479-A3EE-D8908295CFF9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B73B-86CA-40B7-9E4F-5731A993BE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05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0DC-08BB-4479-A3EE-D8908295CFF9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B73B-86CA-40B7-9E4F-5731A993BE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380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0DC-08BB-4479-A3EE-D8908295CFF9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B73B-86CA-40B7-9E4F-5731A993BE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53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0DC-08BB-4479-A3EE-D8908295CFF9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B73B-86CA-40B7-9E4F-5731A993BE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4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0DC-08BB-4479-A3EE-D8908295CFF9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B73B-86CA-40B7-9E4F-5731A993BE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43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0DC-08BB-4479-A3EE-D8908295CFF9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B73B-86CA-40B7-9E4F-5731A993BE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65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9E0DC-08BB-4479-A3EE-D8908295CFF9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8B73B-86CA-40B7-9E4F-5731A993BE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0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22060" y="6289287"/>
            <a:ext cx="2386360" cy="464054"/>
          </a:xfrm>
        </p:spPr>
        <p:txBody>
          <a:bodyPr>
            <a:noAutofit/>
          </a:bodyPr>
          <a:lstStyle/>
          <a:p>
            <a:r>
              <a:rPr lang="it-IT" sz="2000" dirty="0"/>
              <a:t>d</a:t>
            </a:r>
            <a:r>
              <a:rPr lang="it-IT" sz="2000" dirty="0" smtClean="0"/>
              <a:t>i Samuele Sorgente</a:t>
            </a:r>
            <a:endParaRPr lang="it-IT" sz="2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829" y="1447800"/>
            <a:ext cx="5999356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48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512" y="0"/>
            <a:ext cx="12303512" cy="710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34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/>
              <a:t>I pidocchi sono piccoli insetti grigio-biancastri che vivono mediamente 1-2 mesi; si nutrono di sebo o di sangue umano attraverso piccole punture che possono generare prurito. Le femmine depositano circa </a:t>
            </a:r>
            <a:r>
              <a:rPr lang="it-IT" sz="3600" dirty="0" smtClean="0"/>
              <a:t>50-150 </a:t>
            </a:r>
            <a:r>
              <a:rPr lang="it-IT" sz="3600" dirty="0"/>
              <a:t>uova, dette lendini, nell’arco della loro vita e queste si schiudono dopo circa 7-10 </a:t>
            </a:r>
            <a:r>
              <a:rPr lang="it-IT" sz="3600" dirty="0" smtClean="0"/>
              <a:t>giorni.         Il </a:t>
            </a:r>
            <a:r>
              <a:rPr lang="it-IT" sz="3600" dirty="0"/>
              <a:t>contagio avviene per contatto diretto visto che i pidocchi non volano e non sanno saltare. </a:t>
            </a:r>
            <a:r>
              <a:rPr lang="it-IT" sz="3600" dirty="0" smtClean="0"/>
              <a:t>Hanno però degli artigli che gli permettono di camminare da una ciocca di capelli ad un’altra. Il </a:t>
            </a:r>
            <a:r>
              <a:rPr lang="it-IT" sz="3600" dirty="0"/>
              <a:t>segnale che ci deve far allarmare è un continuo prurito alla testa ed è quindi meglio ispezionare subito la nuca, le tempie e il dietro delle orecchie che sono i punti dove le lendini si </a:t>
            </a:r>
            <a:r>
              <a:rPr lang="it-IT" sz="3600" dirty="0" smtClean="0"/>
              <a:t>annidano.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805700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54" y="189571"/>
            <a:ext cx="10582507" cy="651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98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70771" y="5653668"/>
            <a:ext cx="7850458" cy="1204332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I soggetti più a rischio sono i bambini tra i 3 e gli 11 anni che frequentano delle comunità (asilo, scuola).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771" y="524107"/>
            <a:ext cx="7850458" cy="486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216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3234" y="4896198"/>
            <a:ext cx="10515600" cy="1961802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In caso di infestazione seria, la mamma ricorrerà a un trattamento con shampoo specifico per pidocchi o con oli essenziali.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640" y="133814"/>
            <a:ext cx="8017726" cy="446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476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8420" y="365125"/>
            <a:ext cx="11731082" cy="1325563"/>
          </a:xfrm>
        </p:spPr>
        <p:txBody>
          <a:bodyPr/>
          <a:lstStyle/>
          <a:p>
            <a:r>
              <a:rPr lang="it-IT" dirty="0" smtClean="0"/>
              <a:t>PIDOCCHIO SOTTO LA LENTE D’ INGRANDIMENTO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438506"/>
            <a:ext cx="6858000" cy="5419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407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3651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180</Words>
  <Application>Microsoft Office PowerPoint</Application>
  <PresentationFormat>Widescreen</PresentationFormat>
  <Paragraphs>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di Samuele Sorgente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PIDOCCHIO SOTTO LA LENTE D’ INGRANDIMENTO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 Samuele Sorgente</dc:title>
  <dc:creator>Runners</dc:creator>
  <cp:lastModifiedBy>Runners</cp:lastModifiedBy>
  <cp:revision>4</cp:revision>
  <dcterms:created xsi:type="dcterms:W3CDTF">2021-03-12T19:50:00Z</dcterms:created>
  <dcterms:modified xsi:type="dcterms:W3CDTF">2021-03-12T20:13:54Z</dcterms:modified>
</cp:coreProperties>
</file>