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3" r:id="rId6"/>
    <p:sldId id="264" r:id="rId7"/>
    <p:sldId id="266" r:id="rId8"/>
    <p:sldId id="267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69" d="100"/>
          <a:sy n="69" d="100"/>
        </p:scale>
        <p:origin x="581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9E0DC-08BB-4479-A3EE-D8908295CFF9}" type="datetimeFigureOut">
              <a:rPr lang="it-IT" smtClean="0"/>
              <a:t>12/03/2021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8B73B-86CA-40B7-9E4F-5731A993BE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9891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9E0DC-08BB-4479-A3EE-D8908295CFF9}" type="datetimeFigureOut">
              <a:rPr lang="it-IT" smtClean="0"/>
              <a:t>12/03/2021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8B73B-86CA-40B7-9E4F-5731A993BE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7668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9E0DC-08BB-4479-A3EE-D8908295CFF9}" type="datetimeFigureOut">
              <a:rPr lang="it-IT" smtClean="0"/>
              <a:t>12/03/2021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8B73B-86CA-40B7-9E4F-5731A993BE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7172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9E0DC-08BB-4479-A3EE-D8908295CFF9}" type="datetimeFigureOut">
              <a:rPr lang="it-IT" smtClean="0"/>
              <a:t>12/03/2021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8B73B-86CA-40B7-9E4F-5731A993BE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0479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9E0DC-08BB-4479-A3EE-D8908295CFF9}" type="datetimeFigureOut">
              <a:rPr lang="it-IT" smtClean="0"/>
              <a:t>12/03/2021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8B73B-86CA-40B7-9E4F-5731A993BE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5984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9E0DC-08BB-4479-A3EE-D8908295CFF9}" type="datetimeFigureOut">
              <a:rPr lang="it-IT" smtClean="0"/>
              <a:t>12/03/2021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8B73B-86CA-40B7-9E4F-5731A993BE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7058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9E0DC-08BB-4479-A3EE-D8908295CFF9}" type="datetimeFigureOut">
              <a:rPr lang="it-IT" smtClean="0"/>
              <a:t>12/03/2021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8B73B-86CA-40B7-9E4F-5731A993BE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3802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9E0DC-08BB-4479-A3EE-D8908295CFF9}" type="datetimeFigureOut">
              <a:rPr lang="it-IT" smtClean="0"/>
              <a:t>12/03/2021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8B73B-86CA-40B7-9E4F-5731A993BE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1538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9E0DC-08BB-4479-A3EE-D8908295CFF9}" type="datetimeFigureOut">
              <a:rPr lang="it-IT" smtClean="0"/>
              <a:t>12/03/2021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8B73B-86CA-40B7-9E4F-5731A993BE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440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9E0DC-08BB-4479-A3EE-D8908295CFF9}" type="datetimeFigureOut">
              <a:rPr lang="it-IT" smtClean="0"/>
              <a:t>12/03/2021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8B73B-86CA-40B7-9E4F-5731A993BE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4437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9E0DC-08BB-4479-A3EE-D8908295CFF9}" type="datetimeFigureOut">
              <a:rPr lang="it-IT" smtClean="0"/>
              <a:t>12/03/2021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8B73B-86CA-40B7-9E4F-5731A993BE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6651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A9E0DC-08BB-4479-A3EE-D8908295CFF9}" type="datetimeFigureOut">
              <a:rPr lang="it-IT" smtClean="0"/>
              <a:t>12/03/2021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8B73B-86CA-40B7-9E4F-5731A993BE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402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222060" y="6289287"/>
            <a:ext cx="2386360" cy="464054"/>
          </a:xfrm>
        </p:spPr>
        <p:txBody>
          <a:bodyPr>
            <a:noAutofit/>
          </a:bodyPr>
          <a:lstStyle/>
          <a:p>
            <a:r>
              <a:rPr lang="it-IT" sz="2000" dirty="0"/>
              <a:t>d</a:t>
            </a:r>
            <a:r>
              <a:rPr lang="it-IT" sz="2000" dirty="0" smtClean="0"/>
              <a:t>i Samuele Sorgente</a:t>
            </a:r>
            <a:endParaRPr lang="it-IT" sz="2000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0829" y="1447800"/>
            <a:ext cx="5999356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7488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1512" y="0"/>
            <a:ext cx="12303512" cy="7103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0348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3600" dirty="0"/>
              <a:t>I pidocchi sono piccoli insetti grigio-biancastri che vivono mediamente 1-2 mesi; si nutrono di sebo o di sangue umano attraverso piccole punture che possono generare prurito. Le femmine depositano circa </a:t>
            </a:r>
            <a:r>
              <a:rPr lang="it-IT" sz="3600" dirty="0" smtClean="0"/>
              <a:t>50-150 </a:t>
            </a:r>
            <a:r>
              <a:rPr lang="it-IT" sz="3600" dirty="0"/>
              <a:t>uova, dette lendini, nell’arco della loro vita e queste si schiudono dopo circa 7-10 </a:t>
            </a:r>
            <a:r>
              <a:rPr lang="it-IT" sz="3600" dirty="0" smtClean="0"/>
              <a:t>giorni.         Il </a:t>
            </a:r>
            <a:r>
              <a:rPr lang="it-IT" sz="3600" dirty="0"/>
              <a:t>contagio avviene per contatto diretto visto che i pidocchi non volano e non sanno saltare. </a:t>
            </a:r>
            <a:r>
              <a:rPr lang="it-IT" sz="3600" dirty="0" smtClean="0"/>
              <a:t>Hanno però degli artigli che gli permettono di camminare da una ciocca di capelli ad un’altra. Il </a:t>
            </a:r>
            <a:r>
              <a:rPr lang="it-IT" sz="3600" dirty="0"/>
              <a:t>segnale che ci deve far allarmare è un continuo prurito alla testa ed è quindi meglio ispezionare subito la nuca, le tempie e il dietro delle orecchie che sono i punti dove le lendini si </a:t>
            </a:r>
            <a:r>
              <a:rPr lang="it-IT" sz="3600" dirty="0" smtClean="0"/>
              <a:t>annidano.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2805700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854" y="189571"/>
            <a:ext cx="10582507" cy="6512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3981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170771" y="5653668"/>
            <a:ext cx="7850458" cy="1204332"/>
          </a:xfrm>
        </p:spPr>
        <p:txBody>
          <a:bodyPr/>
          <a:lstStyle/>
          <a:p>
            <a:pPr marL="0" indent="0">
              <a:buNone/>
            </a:pPr>
            <a:r>
              <a:rPr lang="it-IT" dirty="0" smtClean="0"/>
              <a:t>I soggetti più a rischio sono i bambini tra i 3 e gli 11 anni che frequentano delle comunità (asilo, scuola).</a:t>
            </a: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0771" y="524107"/>
            <a:ext cx="7850458" cy="4861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8216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93234" y="4896198"/>
            <a:ext cx="10515600" cy="1961802"/>
          </a:xfrm>
        </p:spPr>
        <p:txBody>
          <a:bodyPr/>
          <a:lstStyle/>
          <a:p>
            <a:pPr marL="0" indent="0">
              <a:buNone/>
            </a:pPr>
            <a:r>
              <a:rPr lang="it-IT" dirty="0" smtClean="0"/>
              <a:t>In caso di infestazione seria, la mamma ricorrerà a un trattamento con shampoo specifico per pidocchi o con oli essenziali.</a:t>
            </a:r>
            <a:endParaRPr lang="it-IT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5640" y="133814"/>
            <a:ext cx="8017726" cy="4463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64762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8420" y="365125"/>
            <a:ext cx="11731082" cy="1325563"/>
          </a:xfrm>
        </p:spPr>
        <p:txBody>
          <a:bodyPr/>
          <a:lstStyle/>
          <a:p>
            <a:r>
              <a:rPr lang="it-IT" dirty="0" smtClean="0"/>
              <a:t>PIDOCCHIO SOTTO LA LENTE D’ INGRANDIMENTO</a:t>
            </a: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1438506"/>
            <a:ext cx="6858000" cy="5419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4076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73651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180</Words>
  <Application>Microsoft Office PowerPoint</Application>
  <PresentationFormat>Widescreen</PresentationFormat>
  <Paragraphs>5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di Office</vt:lpstr>
      <vt:lpstr>di Samuele Sorgente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PIDOCCHIO SOTTO LA LENTE D’ INGRANDIMENTO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 Samuele Sorgente</dc:title>
  <dc:creator>Runners</dc:creator>
  <cp:lastModifiedBy>Runners</cp:lastModifiedBy>
  <cp:revision>4</cp:revision>
  <dcterms:created xsi:type="dcterms:W3CDTF">2021-03-12T19:50:00Z</dcterms:created>
  <dcterms:modified xsi:type="dcterms:W3CDTF">2021-03-12T20:13:54Z</dcterms:modified>
</cp:coreProperties>
</file>