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Piume colorate di un ara scarlatta">
            <a:extLst>
              <a:ext uri="{FF2B5EF4-FFF2-40B4-BE49-F238E27FC236}">
                <a16:creationId xmlns:a16="http://schemas.microsoft.com/office/drawing/2014/main" id="{168E68AE-D2FB-4372-977A-51F9150E4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C031CA8-F2E7-4EA8-AC12-E88E4BF77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r>
              <a:rPr lang="it-IT" dirty="0"/>
              <a:t>Gli animali vertebrati: </a:t>
            </a:r>
            <a:br>
              <a:rPr lang="it-IT" dirty="0"/>
            </a:br>
            <a:r>
              <a:rPr lang="it-IT" dirty="0"/>
              <a:t>gli uccelli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1AC987-9169-4290-BC77-814CBE015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39235"/>
            <a:ext cx="9448800" cy="1268602"/>
          </a:xfrm>
        </p:spPr>
        <p:txBody>
          <a:bodyPr>
            <a:normAutofit/>
          </a:bodyPr>
          <a:lstStyle/>
          <a:p>
            <a:r>
              <a:rPr lang="it-IT" dirty="0"/>
              <a:t>Il pappagallo</a:t>
            </a:r>
          </a:p>
          <a:p>
            <a:r>
              <a:rPr lang="it-IT" dirty="0"/>
              <a:t>di Giulia Ungaro 4 E  </a:t>
            </a:r>
          </a:p>
          <a:p>
            <a:r>
              <a:rPr lang="it-IT" dirty="0"/>
              <a:t>maestra </a:t>
            </a:r>
            <a:r>
              <a:rPr lang="it-IT"/>
              <a:t>Anna Maria  </a:t>
            </a:r>
            <a:r>
              <a:rPr lang="it-IT" dirty="0" err="1"/>
              <a:t>Giuva</a:t>
            </a:r>
            <a:r>
              <a:rPr lang="it-IT" dirty="0"/>
              <a:t>             A.S. 2020/2021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915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398B4-9BE3-42F5-9008-2983517D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55188"/>
            <a:ext cx="6873240" cy="628357"/>
          </a:xfrm>
        </p:spPr>
        <p:txBody>
          <a:bodyPr/>
          <a:lstStyle/>
          <a:p>
            <a:r>
              <a:rPr lang="it-IT" dirty="0" err="1"/>
              <a:t>sky</a:t>
            </a:r>
            <a:endParaRPr lang="it-IT" dirty="0"/>
          </a:p>
        </p:txBody>
      </p:sp>
      <p:pic>
        <p:nvPicPr>
          <p:cNvPr id="6" name="Segnaposto immagine 5" descr="Immagine che contiene interni, dilegno&#10;&#10;Descrizione generata automaticamente">
            <a:extLst>
              <a:ext uri="{FF2B5EF4-FFF2-40B4-BE49-F238E27FC236}">
                <a16:creationId xmlns:a16="http://schemas.microsoft.com/office/drawing/2014/main" id="{CA9FB369-3418-47DA-B274-E898B41C18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56" b="5556"/>
          <a:stretch>
            <a:fillRect/>
          </a:stretch>
        </p:blipFill>
        <p:spPr>
          <a:xfrm rot="5400000">
            <a:off x="6950075" y="1662113"/>
            <a:ext cx="5467350" cy="36449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F35055-DD39-40B0-A20B-0EB6B82D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39515"/>
            <a:ext cx="6873240" cy="3094485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Vi presento </a:t>
            </a:r>
            <a:r>
              <a:rPr lang="it-IT" sz="2400" dirty="0" err="1"/>
              <a:t>Sky</a:t>
            </a:r>
            <a:r>
              <a:rPr lang="it-IT" sz="2400" dirty="0"/>
              <a:t>. E’ il mio pappagallino e appartiene alla specie </a:t>
            </a:r>
            <a:r>
              <a:rPr lang="it-IT" sz="2400" dirty="0" err="1"/>
              <a:t>Agapoint</a:t>
            </a:r>
            <a:r>
              <a:rPr lang="it-IT" sz="2400" dirty="0"/>
              <a:t>, più comunemente chiamato Inseparabile. E’ tra i più piccoli ,infatti non supera i 15 cm, è molto curioso e gli piace molto fischiettare. Come tutti gli uccelli ha il corpo ricoperto da soffici piume e penne. E’ un ottimo volatile, infatti ha raggiunto il secondo piano per entrare in casa nostra e da allora vive con noi in una comoda voliera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3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10EA4-6EAD-468E-A709-7ACD988E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86070"/>
            <a:ext cx="6873240" cy="762000"/>
          </a:xfrm>
        </p:spPr>
        <p:txBody>
          <a:bodyPr/>
          <a:lstStyle/>
          <a:p>
            <a:r>
              <a:rPr lang="it-IT" dirty="0"/>
              <a:t>Scopriamoli un po’</a:t>
            </a:r>
          </a:p>
        </p:txBody>
      </p:sp>
      <p:pic>
        <p:nvPicPr>
          <p:cNvPr id="6" name="Segnaposto immagine 5" descr="Immagine che contiene albero, esterni, uccello, sedendo&#10;&#10;Descrizione generata automaticamente">
            <a:extLst>
              <a:ext uri="{FF2B5EF4-FFF2-40B4-BE49-F238E27FC236}">
                <a16:creationId xmlns:a16="http://schemas.microsoft.com/office/drawing/2014/main" id="{1CBEA43E-BCC0-4070-894F-6B1F6E3099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3" r="533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994B4E-5A00-4675-B2BB-5457A981B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739" y="2173356"/>
            <a:ext cx="6873240" cy="3498574"/>
          </a:xfrm>
        </p:spPr>
        <p:txBody>
          <a:bodyPr>
            <a:noAutofit/>
          </a:bodyPr>
          <a:lstStyle/>
          <a:p>
            <a:r>
              <a:rPr lang="it-IT" sz="2000" dirty="0"/>
              <a:t>Esistono 350 specie di pappagalli che popolano il Sud-America, l’Africa e l’Asia. Ogni continente ha specie diverse fra loro che sono uniche di quel continente. In </a:t>
            </a:r>
            <a:r>
              <a:rPr lang="it-IT" sz="2000" i="1" dirty="0"/>
              <a:t>Italia è possibile osservare in libertà soprattutto 2 specie: il parrocchetto monaco e il parrocchetto dal collare che sono in grado oltre che a procurarsi il cibo anche a riprodursi. E’ possibile vedere anche piccole colonie di amazzoni. Da diversi anni, sono ritenuti animali da compagnia e popolano tante case. Molte persone scelgono il pappagallo </a:t>
            </a:r>
            <a:r>
              <a:rPr lang="it-IT" sz="2000" i="1" dirty="0" err="1"/>
              <a:t>perchè</a:t>
            </a:r>
            <a:r>
              <a:rPr lang="it-IT" sz="2000" i="1" dirty="0"/>
              <a:t> molto colorato oppure perché sono in grado di parlare , come l’ara, le amazzoni e  il cenerino. Alcune specie purtroppo rischiano di estinguersi a causa dell’uomo che distrugge il loro habitat, come la  bellissima ara Giacinto che ha ispirato un film d’animazione: Rio.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474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99">
            <a:extLst>
              <a:ext uri="{FF2B5EF4-FFF2-40B4-BE49-F238E27FC236}">
                <a16:creationId xmlns:a16="http://schemas.microsoft.com/office/drawing/2014/main" id="{EA6362BA-918C-4B0D-BB59-C250D859A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AAF12D-2D49-4C05-AA30-24FE3E86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764373"/>
            <a:ext cx="5410202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Caratteristiche</a:t>
            </a:r>
            <a:r>
              <a:rPr lang="en-US" sz="4000" dirty="0"/>
              <a:t> e </a:t>
            </a:r>
            <a:r>
              <a:rPr lang="en-US" sz="4000"/>
              <a:t>curiosita</a:t>
            </a:r>
            <a:r>
              <a:rPr lang="en-US" sz="4000" dirty="0"/>
              <a:t>’</a:t>
            </a:r>
          </a:p>
        </p:txBody>
      </p:sp>
      <p:sp>
        <p:nvSpPr>
          <p:cNvPr id="202" name="Rounded Rectangle 12">
            <a:extLst>
              <a:ext uri="{FF2B5EF4-FFF2-40B4-BE49-F238E27FC236}">
                <a16:creationId xmlns:a16="http://schemas.microsoft.com/office/drawing/2014/main" id="{27184CAD-0118-4B68-B99E-90FF1AA10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832474"/>
            <a:ext cx="2306523" cy="2202533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8" descr="Visualizza immagine di origine">
            <a:extLst>
              <a:ext uri="{FF2B5EF4-FFF2-40B4-BE49-F238E27FC236}">
                <a16:creationId xmlns:a16="http://schemas.microsoft.com/office/drawing/2014/main" id="{25D7CEA4-0E4F-4CFD-BE8A-7082698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09" y="1060488"/>
            <a:ext cx="1746504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Rounded Rectangle 13">
            <a:extLst>
              <a:ext uri="{FF2B5EF4-FFF2-40B4-BE49-F238E27FC236}">
                <a16:creationId xmlns:a16="http://schemas.microsoft.com/office/drawing/2014/main" id="{DB74BB7C-66DF-42D4-A84D-75097421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3195751"/>
            <a:ext cx="2306523" cy="2861634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0" descr="Visualizza immagine di origine">
            <a:extLst>
              <a:ext uri="{FF2B5EF4-FFF2-40B4-BE49-F238E27FC236}">
                <a16:creationId xmlns:a16="http://schemas.microsoft.com/office/drawing/2014/main" id="{5F6BCB7D-3A39-4265-AB32-1C947916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34" y="3424132"/>
            <a:ext cx="1803654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Rounded Rectangle 19">
            <a:extLst>
              <a:ext uri="{FF2B5EF4-FFF2-40B4-BE49-F238E27FC236}">
                <a16:creationId xmlns:a16="http://schemas.microsoft.com/office/drawing/2014/main" id="{0E82D011-7795-4B85-AF0B-49058595A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1182" y="841555"/>
            <a:ext cx="2306523" cy="2861634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" descr="Visualizza immagine di origine">
            <a:extLst>
              <a:ext uri="{FF2B5EF4-FFF2-40B4-BE49-F238E27FC236}">
                <a16:creationId xmlns:a16="http://schemas.microsoft.com/office/drawing/2014/main" id="{48822B35-DFD0-4BB1-8695-27CDF6F2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899" y="1348828"/>
            <a:ext cx="1847088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Rounded Rectangle 15">
            <a:extLst>
              <a:ext uri="{FF2B5EF4-FFF2-40B4-BE49-F238E27FC236}">
                <a16:creationId xmlns:a16="http://schemas.microsoft.com/office/drawing/2014/main" id="{6898515D-C9DA-4B0A-82C3-2311F6F8E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1182" y="3854852"/>
            <a:ext cx="2306523" cy="2202533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12" descr="Visualizza immagine di origine">
            <a:extLst>
              <a:ext uri="{FF2B5EF4-FFF2-40B4-BE49-F238E27FC236}">
                <a16:creationId xmlns:a16="http://schemas.microsoft.com/office/drawing/2014/main" id="{724A8933-4AAC-431F-9C34-BDA3752E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899" y="4436624"/>
            <a:ext cx="1847088" cy="10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BE1932-998B-4F58-97F8-9714679D6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8" y="2194560"/>
            <a:ext cx="5410201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Sono</a:t>
            </a:r>
            <a:r>
              <a:rPr lang="en-US" sz="1700" dirty="0"/>
              <a:t> </a:t>
            </a:r>
            <a:r>
              <a:rPr lang="en-US" sz="1700" dirty="0" err="1"/>
              <a:t>animali</a:t>
            </a:r>
            <a:r>
              <a:rPr lang="en-US" sz="1700" dirty="0"/>
              <a:t> molto </a:t>
            </a:r>
            <a:r>
              <a:rPr lang="en-US" sz="1700" dirty="0" err="1"/>
              <a:t>intelligenti</a:t>
            </a:r>
            <a:r>
              <a:rPr lang="en-US" sz="1700" dirty="0"/>
              <a:t>, </a:t>
            </a:r>
            <a:r>
              <a:rPr lang="en-US" sz="1700" dirty="0" err="1"/>
              <a:t>dai</a:t>
            </a:r>
            <a:r>
              <a:rPr lang="en-US" sz="1700" dirty="0"/>
              <a:t> </a:t>
            </a:r>
            <a:r>
              <a:rPr lang="en-US" sz="1700" dirty="0" err="1"/>
              <a:t>colori</a:t>
            </a:r>
            <a:r>
              <a:rPr lang="en-US" sz="1700" dirty="0"/>
              <a:t> </a:t>
            </a:r>
            <a:r>
              <a:rPr lang="en-US" sz="1700" dirty="0" err="1"/>
              <a:t>sgargianti</a:t>
            </a:r>
            <a:r>
              <a:rPr lang="en-US" sz="1700" dirty="0"/>
              <a:t> e </a:t>
            </a:r>
            <a:r>
              <a:rPr lang="en-US" sz="1700" dirty="0" err="1"/>
              <a:t>hanno</a:t>
            </a:r>
            <a:r>
              <a:rPr lang="en-US" sz="1700" dirty="0"/>
              <a:t> un </a:t>
            </a:r>
            <a:r>
              <a:rPr lang="en-US" sz="1700" dirty="0" err="1"/>
              <a:t>becco</a:t>
            </a:r>
            <a:r>
              <a:rPr lang="en-US" sz="1700" dirty="0"/>
              <a:t> molto forte. Il </a:t>
            </a:r>
            <a:r>
              <a:rPr lang="en-US" sz="1700" dirty="0" err="1"/>
              <a:t>più</a:t>
            </a:r>
            <a:r>
              <a:rPr lang="en-US" sz="1700" dirty="0"/>
              <a:t> piccolo è </a:t>
            </a:r>
            <a:r>
              <a:rPr lang="en-US" sz="1700" dirty="0" err="1"/>
              <a:t>lungo</a:t>
            </a:r>
            <a:r>
              <a:rPr lang="en-US" sz="1700" dirty="0"/>
              <a:t> circa 15 cm </a:t>
            </a:r>
            <a:r>
              <a:rPr lang="en-US" sz="1700" dirty="0" err="1"/>
              <a:t>mentre</a:t>
            </a:r>
            <a:r>
              <a:rPr lang="en-US" sz="1700" dirty="0"/>
              <a:t> il </a:t>
            </a:r>
            <a:r>
              <a:rPr lang="en-US" sz="1700" dirty="0" err="1"/>
              <a:t>più</a:t>
            </a:r>
            <a:r>
              <a:rPr lang="en-US" sz="1700" dirty="0"/>
              <a:t> </a:t>
            </a:r>
            <a:r>
              <a:rPr lang="en-US" sz="1700" dirty="0" err="1"/>
              <a:t>grande</a:t>
            </a:r>
            <a:r>
              <a:rPr lang="en-US" sz="1700" dirty="0"/>
              <a:t> </a:t>
            </a:r>
            <a:r>
              <a:rPr lang="en-US" sz="1700" dirty="0" err="1"/>
              <a:t>arriva</a:t>
            </a:r>
            <a:r>
              <a:rPr lang="en-US" sz="1700" dirty="0"/>
              <a:t> </a:t>
            </a:r>
            <a:r>
              <a:rPr lang="en-US" sz="1700" dirty="0" err="1"/>
              <a:t>fino</a:t>
            </a:r>
            <a:r>
              <a:rPr lang="en-US" sz="1700" dirty="0"/>
              <a:t> a 1 metro. </a:t>
            </a:r>
            <a:r>
              <a:rPr lang="en-US" sz="1700" dirty="0" err="1"/>
              <a:t>Vivono</a:t>
            </a:r>
            <a:r>
              <a:rPr lang="en-US" sz="1700" dirty="0"/>
              <a:t> </a:t>
            </a:r>
            <a:r>
              <a:rPr lang="en-US" sz="1700" dirty="0" err="1"/>
              <a:t>molti</a:t>
            </a:r>
            <a:r>
              <a:rPr lang="en-US" sz="1700" dirty="0"/>
              <a:t> anni, </a:t>
            </a:r>
            <a:r>
              <a:rPr lang="en-US" sz="1700" dirty="0" err="1"/>
              <a:t>dai</a:t>
            </a:r>
            <a:r>
              <a:rPr lang="en-US" sz="1700" dirty="0"/>
              <a:t> 10/15 </a:t>
            </a:r>
            <a:r>
              <a:rPr lang="en-US" sz="1700" dirty="0" err="1"/>
              <a:t>fino</a:t>
            </a:r>
            <a:r>
              <a:rPr lang="en-US" sz="1700" dirty="0"/>
              <a:t> ai 60/80 anni. Si </a:t>
            </a:r>
            <a:r>
              <a:rPr lang="en-US" sz="1700" dirty="0" err="1"/>
              <a:t>nutrono</a:t>
            </a:r>
            <a:r>
              <a:rPr lang="en-US" sz="1700" dirty="0"/>
              <a:t> di </a:t>
            </a:r>
            <a:r>
              <a:rPr lang="en-US" sz="1700" dirty="0" err="1"/>
              <a:t>frutta</a:t>
            </a:r>
            <a:r>
              <a:rPr lang="en-US" sz="1700" dirty="0"/>
              <a:t> e </a:t>
            </a:r>
            <a:r>
              <a:rPr lang="en-US" sz="1700" dirty="0" err="1"/>
              <a:t>verdura</a:t>
            </a:r>
            <a:r>
              <a:rPr lang="en-US" sz="1700" dirty="0"/>
              <a:t> fresca, ma </a:t>
            </a:r>
            <a:r>
              <a:rPr lang="en-US" sz="1700" dirty="0" err="1"/>
              <a:t>anche</a:t>
            </a:r>
            <a:r>
              <a:rPr lang="en-US" sz="1700" dirty="0"/>
              <a:t> di semi </a:t>
            </a:r>
            <a:r>
              <a:rPr lang="en-US" sz="1700" dirty="0" err="1"/>
              <a:t>misti</a:t>
            </a:r>
            <a:r>
              <a:rPr lang="en-US" sz="1700" dirty="0"/>
              <a:t> (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preferiti</a:t>
            </a:r>
            <a:r>
              <a:rPr lang="en-US" sz="1700" dirty="0"/>
              <a:t> </a:t>
            </a:r>
            <a:r>
              <a:rPr lang="en-US" sz="1700" dirty="0" err="1"/>
              <a:t>sono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semi di girasole). Il </a:t>
            </a:r>
            <a:r>
              <a:rPr lang="en-US" sz="1700" dirty="0" err="1"/>
              <a:t>periodo</a:t>
            </a:r>
            <a:r>
              <a:rPr lang="en-US" sz="1700" dirty="0"/>
              <a:t> </a:t>
            </a:r>
            <a:r>
              <a:rPr lang="en-US" sz="1700" dirty="0" err="1"/>
              <a:t>migliore</a:t>
            </a:r>
            <a:r>
              <a:rPr lang="en-US" sz="1700" dirty="0"/>
              <a:t> per la </a:t>
            </a:r>
            <a:r>
              <a:rPr lang="en-US" sz="1700" dirty="0" err="1"/>
              <a:t>riproduzione</a:t>
            </a:r>
            <a:r>
              <a:rPr lang="en-US" sz="1700" dirty="0"/>
              <a:t> è la primavera. Dopo aver </a:t>
            </a:r>
            <a:r>
              <a:rPr lang="en-US" sz="1700" dirty="0" err="1"/>
              <a:t>deposto</a:t>
            </a:r>
            <a:r>
              <a:rPr lang="en-US" sz="1700" dirty="0"/>
              <a:t> le </a:t>
            </a:r>
            <a:r>
              <a:rPr lang="en-US" sz="1700" dirty="0" err="1"/>
              <a:t>uova</a:t>
            </a:r>
            <a:r>
              <a:rPr lang="en-US" sz="1700" dirty="0"/>
              <a:t>, </a:t>
            </a:r>
            <a:r>
              <a:rPr lang="en-US" sz="1700" dirty="0" err="1"/>
              <a:t>vengono</a:t>
            </a:r>
            <a:r>
              <a:rPr lang="en-US" sz="1700" dirty="0"/>
              <a:t> </a:t>
            </a:r>
            <a:r>
              <a:rPr lang="en-US" sz="1700" dirty="0" err="1"/>
              <a:t>covate</a:t>
            </a:r>
            <a:r>
              <a:rPr lang="en-US" sz="1700" dirty="0"/>
              <a:t> </a:t>
            </a:r>
            <a:r>
              <a:rPr lang="en-US" sz="1700" dirty="0" err="1"/>
              <a:t>dalla</a:t>
            </a:r>
            <a:r>
              <a:rPr lang="en-US" sz="1700" dirty="0"/>
              <a:t> mamma </a:t>
            </a:r>
            <a:r>
              <a:rPr lang="en-US" sz="1700" dirty="0" err="1"/>
              <a:t>oppure</a:t>
            </a:r>
            <a:r>
              <a:rPr lang="en-US" sz="1700" dirty="0"/>
              <a:t> dal </a:t>
            </a:r>
            <a:r>
              <a:rPr lang="en-US" sz="1700" dirty="0" err="1"/>
              <a:t>papà</a:t>
            </a:r>
            <a:r>
              <a:rPr lang="en-US" sz="1700" dirty="0"/>
              <a:t> per </a:t>
            </a:r>
            <a:r>
              <a:rPr lang="en-US" sz="1700" dirty="0" err="1"/>
              <a:t>diversi</a:t>
            </a:r>
            <a:r>
              <a:rPr lang="en-US" sz="1700" dirty="0"/>
              <a:t> </a:t>
            </a:r>
            <a:r>
              <a:rPr lang="en-US" sz="1700" dirty="0" err="1"/>
              <a:t>giorni</a:t>
            </a:r>
            <a:r>
              <a:rPr lang="en-US" sz="1700" dirty="0"/>
              <a:t>, in base </a:t>
            </a:r>
            <a:r>
              <a:rPr lang="en-US" sz="1700" dirty="0" err="1"/>
              <a:t>alla</a:t>
            </a:r>
            <a:r>
              <a:rPr lang="en-US" sz="1700" dirty="0"/>
              <a:t> specie. </a:t>
            </a:r>
            <a:r>
              <a:rPr lang="en-US" sz="1700" dirty="0" err="1"/>
              <a:t>Quando</a:t>
            </a:r>
            <a:r>
              <a:rPr lang="en-US" sz="1700" dirty="0"/>
              <a:t> </a:t>
            </a:r>
            <a:r>
              <a:rPr lang="en-US" sz="1700" dirty="0" err="1"/>
              <a:t>saranno</a:t>
            </a:r>
            <a:r>
              <a:rPr lang="en-US" sz="1700" dirty="0"/>
              <a:t> </a:t>
            </a:r>
            <a:r>
              <a:rPr lang="en-US" sz="1700" dirty="0" err="1"/>
              <a:t>nati</a:t>
            </a:r>
            <a:r>
              <a:rPr lang="en-US" sz="1700" dirty="0"/>
              <a:t> I </a:t>
            </a:r>
            <a:r>
              <a:rPr lang="en-US" sz="1700" dirty="0" err="1"/>
              <a:t>pulli</a:t>
            </a:r>
            <a:r>
              <a:rPr lang="en-US" sz="1700" dirty="0"/>
              <a:t>, </a:t>
            </a:r>
            <a:r>
              <a:rPr lang="en-US" sz="1700" dirty="0" err="1"/>
              <a:t>verranno</a:t>
            </a:r>
            <a:r>
              <a:rPr lang="en-US" sz="1700" dirty="0"/>
              <a:t> </a:t>
            </a:r>
            <a:r>
              <a:rPr lang="en-US" sz="1700" dirty="0" err="1"/>
              <a:t>imbeccati</a:t>
            </a:r>
            <a:r>
              <a:rPr lang="en-US" sz="1700" dirty="0"/>
              <a:t> con amore </a:t>
            </a:r>
            <a:r>
              <a:rPr lang="en-US" sz="1700" dirty="0" err="1"/>
              <a:t>dai</a:t>
            </a:r>
            <a:r>
              <a:rPr lang="en-US" sz="1700" dirty="0"/>
              <a:t> </a:t>
            </a:r>
            <a:r>
              <a:rPr lang="en-US" sz="1700" dirty="0" err="1"/>
              <a:t>genitori</a:t>
            </a:r>
            <a:r>
              <a:rPr lang="en-US" sz="1700" dirty="0"/>
              <a:t> </a:t>
            </a:r>
            <a:r>
              <a:rPr lang="en-US" sz="1700" dirty="0" err="1"/>
              <a:t>fino</a:t>
            </a:r>
            <a:r>
              <a:rPr lang="en-US" sz="1700" dirty="0"/>
              <a:t> a </a:t>
            </a:r>
            <a:r>
              <a:rPr lang="en-US" sz="1700" dirty="0" err="1"/>
              <a:t>quando</a:t>
            </a:r>
            <a:r>
              <a:rPr lang="en-US" sz="1700" dirty="0"/>
              <a:t> non </a:t>
            </a:r>
            <a:r>
              <a:rPr lang="en-US" sz="1700" dirty="0" err="1"/>
              <a:t>saranno</a:t>
            </a:r>
            <a:r>
              <a:rPr lang="en-US" sz="1700" dirty="0"/>
              <a:t> in </a:t>
            </a:r>
            <a:r>
              <a:rPr lang="en-US" sz="1700" dirty="0" err="1"/>
              <a:t>grado</a:t>
            </a:r>
            <a:r>
              <a:rPr lang="en-US" sz="1700" dirty="0"/>
              <a:t> di </a:t>
            </a:r>
            <a:r>
              <a:rPr lang="en-US" sz="1700" dirty="0" err="1"/>
              <a:t>nutrirsi</a:t>
            </a:r>
            <a:r>
              <a:rPr lang="en-US" sz="1700" dirty="0"/>
              <a:t> da soli.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Curiosità</a:t>
            </a:r>
            <a:r>
              <a:rPr lang="en-US" sz="1700" dirty="0"/>
              <a:t>: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divertono</a:t>
            </a:r>
            <a:r>
              <a:rPr lang="en-US" sz="1700" dirty="0"/>
              <a:t> ad </a:t>
            </a:r>
            <a:r>
              <a:rPr lang="en-US" sz="1700" dirty="0" err="1"/>
              <a:t>ascoltare</a:t>
            </a:r>
            <a:r>
              <a:rPr lang="en-US" sz="1700" dirty="0"/>
              <a:t> la </a:t>
            </a:r>
            <a:r>
              <a:rPr lang="en-US" sz="1700" dirty="0" err="1"/>
              <a:t>musica</a:t>
            </a:r>
            <a:r>
              <a:rPr lang="en-US" sz="1700" dirty="0"/>
              <a:t> e </a:t>
            </a:r>
            <a:r>
              <a:rPr lang="en-US" sz="1700" dirty="0" err="1"/>
              <a:t>persino</a:t>
            </a:r>
            <a:r>
              <a:rPr lang="en-US" sz="1700" dirty="0"/>
              <a:t> a </a:t>
            </a:r>
            <a:r>
              <a:rPr lang="en-US" sz="1700" dirty="0" err="1"/>
              <a:t>ballare</a:t>
            </a:r>
            <a:r>
              <a:rPr lang="en-US" sz="1700" dirty="0"/>
              <a:t> ( il </a:t>
            </a:r>
            <a:r>
              <a:rPr lang="en-US" sz="1700" dirty="0" err="1"/>
              <a:t>cacatua</a:t>
            </a:r>
            <a:r>
              <a:rPr lang="en-US" sz="1700" dirty="0"/>
              <a:t>), </a:t>
            </a:r>
            <a:r>
              <a:rPr lang="en-US" sz="1700" dirty="0" err="1"/>
              <a:t>sono</a:t>
            </a:r>
            <a:r>
              <a:rPr lang="en-US" sz="1700" dirty="0"/>
              <a:t> </a:t>
            </a:r>
            <a:r>
              <a:rPr lang="en-US" sz="1700" dirty="0" err="1"/>
              <a:t>spericolati</a:t>
            </a:r>
            <a:r>
              <a:rPr lang="en-US" sz="1700" dirty="0"/>
              <a:t> e molto </a:t>
            </a:r>
            <a:r>
              <a:rPr lang="en-US" sz="1700" dirty="0" err="1"/>
              <a:t>curiosi</a:t>
            </a:r>
            <a:r>
              <a:rPr lang="en-US" sz="1700" dirty="0"/>
              <a:t>.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D5C20EC7-1815-47C1-9591-27308B5A7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5398" y="5031856"/>
            <a:ext cx="438314" cy="1131418"/>
          </a:xfrm>
          <a:prstGeom prst="rect">
            <a:avLst/>
          </a:prstGeom>
        </p:spPr>
      </p:pic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C17E53AA-71B7-4690-9C81-CD7BB94DE1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tretch>
            <a:fillRect/>
          </a:stretch>
        </p:blipFill>
        <p:spPr>
          <a:xfrm>
            <a:off x="13565898" y="6068598"/>
            <a:ext cx="809480" cy="15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260</TotalTime>
  <Words>401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Scia di vapore</vt:lpstr>
      <vt:lpstr>Gli animali vertebrati:  gli uccelli</vt:lpstr>
      <vt:lpstr>sky</vt:lpstr>
      <vt:lpstr>Scopriamoli un po’</vt:lpstr>
      <vt:lpstr>Caratteristiche e curiosita’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Pappagallo</dc:title>
  <dc:creator>luciano ungaro</dc:creator>
  <cp:lastModifiedBy>Utente sconosciuto</cp:lastModifiedBy>
  <cp:revision>13</cp:revision>
  <dcterms:created xsi:type="dcterms:W3CDTF">2021-05-17T17:40:04Z</dcterms:created>
  <dcterms:modified xsi:type="dcterms:W3CDTF">2021-06-01T07:58:37Z</dcterms:modified>
</cp:coreProperties>
</file>