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8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27B5-28C6-AE47-B899-6ECE389DE543}" type="datetimeFigureOut">
              <a:rPr lang="it-IT" smtClean="0"/>
              <a:t>18/05/21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B955-3386-974C-87B9-83DFDA7D836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3812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27B5-28C6-AE47-B899-6ECE389DE543}" type="datetimeFigureOut">
              <a:rPr lang="it-IT" smtClean="0"/>
              <a:t>18/05/21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B955-3386-974C-87B9-83DFDA7D836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9771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27B5-28C6-AE47-B899-6ECE389DE543}" type="datetimeFigureOut">
              <a:rPr lang="it-IT" smtClean="0"/>
              <a:t>18/05/21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B955-3386-974C-87B9-83DFDA7D836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9978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27B5-28C6-AE47-B899-6ECE389DE543}" type="datetimeFigureOut">
              <a:rPr lang="it-IT" smtClean="0"/>
              <a:t>18/05/21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B955-3386-974C-87B9-83DFDA7D836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489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27B5-28C6-AE47-B899-6ECE389DE543}" type="datetimeFigureOut">
              <a:rPr lang="it-IT" smtClean="0"/>
              <a:t>18/05/21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B955-3386-974C-87B9-83DFDA7D836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9240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27B5-28C6-AE47-B899-6ECE389DE543}" type="datetimeFigureOut">
              <a:rPr lang="it-IT" smtClean="0"/>
              <a:t>18/05/21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B955-3386-974C-87B9-83DFDA7D836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008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27B5-28C6-AE47-B899-6ECE389DE543}" type="datetimeFigureOut">
              <a:rPr lang="it-IT" smtClean="0"/>
              <a:t>18/05/21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B955-3386-974C-87B9-83DFDA7D836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7840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27B5-28C6-AE47-B899-6ECE389DE543}" type="datetimeFigureOut">
              <a:rPr lang="it-IT" smtClean="0"/>
              <a:t>18/05/21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B955-3386-974C-87B9-83DFDA7D836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909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27B5-28C6-AE47-B899-6ECE389DE543}" type="datetimeFigureOut">
              <a:rPr lang="it-IT" smtClean="0"/>
              <a:t>18/05/21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B955-3386-974C-87B9-83DFDA7D836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593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27B5-28C6-AE47-B899-6ECE389DE543}" type="datetimeFigureOut">
              <a:rPr lang="it-IT" smtClean="0"/>
              <a:t>18/05/21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B955-3386-974C-87B9-83DFDA7D836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0097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27B5-28C6-AE47-B899-6ECE389DE543}" type="datetimeFigureOut">
              <a:rPr lang="it-IT" smtClean="0"/>
              <a:t>18/05/21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B955-3386-974C-87B9-83DFDA7D836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904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D27B5-28C6-AE47-B899-6ECE389DE543}" type="datetimeFigureOut">
              <a:rPr lang="it-IT" smtClean="0"/>
              <a:t>18/05/21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4B955-3386-974C-87B9-83DFDA7D836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1011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88098" y="1134685"/>
            <a:ext cx="5855902" cy="1450530"/>
          </a:xfrm>
        </p:spPr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Docente: Anna Maria </a:t>
            </a:r>
            <a:r>
              <a:rPr lang="it-IT" dirty="0" err="1" smtClean="0">
                <a:solidFill>
                  <a:schemeClr val="tx1"/>
                </a:solidFill>
              </a:rPr>
              <a:t>Giuva</a:t>
            </a:r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Alunna: Lavinia Ricco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11685" y="280247"/>
            <a:ext cx="9143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BENVENUTI A TUTTI NEL MONDO DEGLI SCOIATTOLI </a:t>
            </a:r>
            <a:endParaRPr lang="it-IT" sz="4000" dirty="0">
              <a:solidFill>
                <a:srgbClr val="FF0000"/>
              </a:solidFill>
            </a:endParaRPr>
          </a:p>
        </p:txBody>
      </p:sp>
      <p:pic>
        <p:nvPicPr>
          <p:cNvPr id="2" name="Immagine 1" descr="immagine 1 ricerca scoiattolo 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034578"/>
            <a:ext cx="4415127" cy="3941537"/>
          </a:xfrm>
          <a:prstGeom prst="rect">
            <a:avLst/>
          </a:prstGeom>
        </p:spPr>
      </p:pic>
      <p:pic>
        <p:nvPicPr>
          <p:cNvPr id="5" name="Immagine 4" descr="immagine 2 copertina ricerca scoiattolo 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566" y="2585215"/>
            <a:ext cx="4458434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668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3470"/>
          </a:xfrm>
        </p:spPr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FF0000"/>
                </a:solidFill>
              </a:rPr>
              <a:t>LE CARATTERISTICHE FISICHE DEGLI SCOIATTOLI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31034"/>
            <a:ext cx="9144000" cy="60269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dirty="0" smtClean="0"/>
              <a:t> </a:t>
            </a:r>
            <a:r>
              <a:rPr lang="it-IT" sz="2400" dirty="0" smtClean="0"/>
              <a:t>Lo scoiattolo è un piccolo mammifero roditore, appartenente alla famigli degli Sciuridi. La lunghezza media va dai 20 ai 50 cm. Gli occhi sono grandi, neri e leggermente allungati verso le orecchie. Le zampe anteriori presentano 4 dita e quelle posteriori 5, con unghie acuminate  che sfrutta per arrampicarsi sugli alberi. La coda è piatta, ricoperta da un pelo folto e fitto. La loro coda è una delle caratteristiche più distintive di questo simpatico animaletto.</a:t>
            </a:r>
            <a:endParaRPr lang="it-IT" sz="2400" dirty="0"/>
          </a:p>
        </p:txBody>
      </p:sp>
      <p:pic>
        <p:nvPicPr>
          <p:cNvPr id="4" name="Immagine 3" descr="immagine 3 ricerca scoiattoli 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52874"/>
            <a:ext cx="4391025" cy="2905125"/>
          </a:xfrm>
          <a:prstGeom prst="rect">
            <a:avLst/>
          </a:prstGeom>
        </p:spPr>
      </p:pic>
      <p:pic>
        <p:nvPicPr>
          <p:cNvPr id="5" name="Immagine 4" descr="immagine 4 ricerca scoiattol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08" y="3120302"/>
            <a:ext cx="3672492" cy="3518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382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18142"/>
            <a:ext cx="9143999" cy="1143000"/>
          </a:xfrm>
        </p:spPr>
        <p:txBody>
          <a:bodyPr>
            <a:no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L’ALIMENTAZIONE DEGLI SCOIATTOLI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25286"/>
            <a:ext cx="9144000" cy="59327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Gli scoiattoli mangiano  frutta, verdura, noci, nocciole, ghiande, funghi, semi e frutta secca, legumi e proteine.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Elenco cibo che mangiano gli scoiattoli: 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 Frutta: </a:t>
            </a:r>
            <a:r>
              <a:rPr lang="it-IT" sz="2400" dirty="0" smtClean="0"/>
              <a:t>Uva, banana, mela, pera, pesca, ciliegia, fragola, melone.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 Verdura: </a:t>
            </a:r>
            <a:r>
              <a:rPr lang="it-IT" sz="2400" dirty="0" smtClean="0"/>
              <a:t>Cetriolo, mais dolce, broccoli, carote, cavolfiore.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 smtClean="0">
                <a:solidFill>
                  <a:srgbClr val="FF0000"/>
                </a:solidFill>
              </a:rPr>
              <a:t>Frutta secca:</a:t>
            </a:r>
            <a:r>
              <a:rPr lang="it-IT" sz="2400" dirty="0" smtClean="0"/>
              <a:t> Noci, mandorle dolci, nocciole, pistacchi.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 Legumi: </a:t>
            </a:r>
            <a:r>
              <a:rPr lang="it-IT" sz="2400" dirty="0" smtClean="0"/>
              <a:t>Lenticchie, piselli, erba medica, fagioli, fave. 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 Semi: </a:t>
            </a:r>
            <a:r>
              <a:rPr lang="it-IT" sz="2400" dirty="0" smtClean="0"/>
              <a:t>Avena, arachidi, frumento, semi di girasole, noccioline, mais, fiocchi di orzo.</a:t>
            </a:r>
            <a:endParaRPr lang="it-IT" sz="2400" dirty="0">
              <a:solidFill>
                <a:srgbClr val="FF0000"/>
              </a:solidFill>
            </a:endParaRPr>
          </a:p>
        </p:txBody>
      </p:sp>
      <p:pic>
        <p:nvPicPr>
          <p:cNvPr id="4" name="Immagine 3" descr="immagine 1 scoiattolo mangi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49" y="4381500"/>
            <a:ext cx="4667249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244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COME SI RIPRODUCE LO SCOIATTOLO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73126"/>
            <a:ext cx="9144000" cy="59848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Lo scoiattolo si riproduce 2-3 volte all’anno, la madre partorisce dopo 40 giorni di gestazione, in genere vengono alla luce 3-4 scoiattolini. La femmina dello scoiattolo partorisce piccoli ciechi e senza pelo scoiattolini che allatta per 12 settimane in un nido un </a:t>
            </a:r>
            <a:r>
              <a:rPr lang="it-IT" sz="2400" dirty="0" err="1" smtClean="0"/>
              <a:t>pò</a:t>
            </a:r>
            <a:r>
              <a:rPr lang="it-IT" sz="2400" dirty="0" smtClean="0"/>
              <a:t>  più grande di quello sferoidale che gli scoiattoli costruiscono di solito alla biforcazione di un ramo o nel cavo di un albero.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605340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9000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DOVE VIVONO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9000"/>
            <a:ext cx="9144000" cy="5969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smtClean="0"/>
              <a:t>Lo scoiattolo vive in tutta l’Europa, in ambienti in collina. Come agile arrampicatore lo scoiattolo preferisce le foreste di conifere dove trova i suoi cibi preferiti da sgranocchiare come le pigne, ma non disdegna anche i boschi di latifoglie</a:t>
            </a:r>
            <a:endParaRPr lang="it-IT" sz="2800" dirty="0"/>
          </a:p>
        </p:txBody>
      </p:sp>
      <p:pic>
        <p:nvPicPr>
          <p:cNvPr id="4" name="Immagine 3" descr="immagine 1 nido scoiattol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698750"/>
            <a:ext cx="4238625" cy="4159250"/>
          </a:xfrm>
          <a:prstGeom prst="rect">
            <a:avLst/>
          </a:prstGeom>
        </p:spPr>
      </p:pic>
      <p:pic>
        <p:nvPicPr>
          <p:cNvPr id="5" name="Immagine 4" descr="immagine 2 nido scoiattol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49" y="3206750"/>
            <a:ext cx="4667249" cy="365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546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1738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CURIOSITÀ SUGLI SCOIATTOLI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61738"/>
            <a:ext cx="9144000" cy="59962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1: Può perdere più del 25% del cibo sepolto a causa di altri animali che depredano le sue scorte.</a:t>
            </a:r>
          </a:p>
          <a:p>
            <a:pPr marL="0" indent="0">
              <a:buNone/>
            </a:pPr>
            <a:r>
              <a:rPr lang="it-IT" sz="2400" dirty="0" smtClean="0"/>
              <a:t>In realtà il furto è un fenomeno diffuso tra membri della stessa specie, poiché si tratta di animali che tendono a comportarsi come accaparratori compulsivi.</a:t>
            </a:r>
          </a:p>
          <a:p>
            <a:pPr marL="0" indent="0">
              <a:buNone/>
            </a:pPr>
            <a:r>
              <a:rPr lang="it-IT" sz="2400" dirty="0" smtClean="0"/>
              <a:t>2: CORRE A ZIG-ZAG e mai lungo la stessa direzione quando deve fuggire. Questo consente di seminare i predatori e di non dare loro punti di riferimento.</a:t>
            </a:r>
          </a:p>
          <a:p>
            <a:pPr marL="0" indent="0">
              <a:buNone/>
            </a:pPr>
            <a:r>
              <a:rPr lang="it-IT" sz="2400" dirty="0" smtClean="0"/>
              <a:t>3: Finge di scavare una buca nel terreno per confondere i ladri di cibo, poi la ricopre in fretta e furia senza avervi nascosto nulla.</a:t>
            </a:r>
          </a:p>
          <a:p>
            <a:pPr marL="0" indent="0">
              <a:buNone/>
            </a:pPr>
            <a:r>
              <a:rPr lang="it-IT" sz="2400" dirty="0" smtClean="0"/>
              <a:t>4: Il fiuto è formidabile: riesce a trovare il cibo anche sotto 30 cm di neve. Questo gli consente di superare indenne anche i periodi più freddi, quando le riserve di cibo scarseggiano.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767380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272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QUESTA È STATA LA RICERCA DI OGGI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0173" y="0"/>
            <a:ext cx="8229600" cy="17688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smtClean="0"/>
              <a:t>SPERO CHE VI SIA PIACUTA E ALLA PROSSIMA RICERCA INSIEME AGLI ANIMALI.</a:t>
            </a:r>
          </a:p>
          <a:p>
            <a:pPr marL="0" indent="0">
              <a:buNone/>
            </a:pPr>
            <a:r>
              <a:rPr lang="it-IT" sz="2800" dirty="0" smtClean="0"/>
              <a:t>CIAO</a:t>
            </a:r>
            <a:endParaRPr lang="it-IT" sz="2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966677" y="6165502"/>
            <a:ext cx="2177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18/05/2021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9509530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520</Words>
  <Application>Microsoft Macintosh PowerPoint</Application>
  <PresentationFormat>Presentazione su schermo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Presentazione di PowerPoint</vt:lpstr>
      <vt:lpstr>LE CARATTERISTICHE FISICHE DEGLI SCOIATTOLI</vt:lpstr>
      <vt:lpstr>L’ALIMENTAZIONE DEGLI SCOIATTOLI</vt:lpstr>
      <vt:lpstr>COME SI RIPRODUCE LO SCOIATTOLO</vt:lpstr>
      <vt:lpstr>DOVE VIVONO</vt:lpstr>
      <vt:lpstr>CURIOSITÀ SUGLI SCOIATTOLI</vt:lpstr>
      <vt:lpstr>QUESTA È STATA LA RICERCA DI OGGI</vt:lpstr>
    </vt:vector>
  </TitlesOfParts>
  <Company>studio legale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donato ricco</dc:creator>
  <cp:lastModifiedBy>donato ricco</cp:lastModifiedBy>
  <cp:revision>18</cp:revision>
  <dcterms:created xsi:type="dcterms:W3CDTF">2021-05-05T13:12:06Z</dcterms:created>
  <dcterms:modified xsi:type="dcterms:W3CDTF">2021-05-18T09:29:39Z</dcterms:modified>
</cp:coreProperties>
</file>