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B4D60-C3C3-AC4A-8F02-F12687D3B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L’apparato digerente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C8168E-CD9B-9647-A30C-414DBE696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933751"/>
          </a:xfrm>
        </p:spPr>
        <p:txBody>
          <a:bodyPr/>
          <a:lstStyle/>
          <a:p>
            <a:r>
              <a:rPr lang="it-IT" dirty="0"/>
              <a:t>Alunna:Aurora Lippari</a:t>
            </a:r>
          </a:p>
          <a:p>
            <a:r>
              <a:rPr lang="it-IT" dirty="0"/>
              <a:t>Maestra:Maria Anna </a:t>
            </a:r>
            <a:r>
              <a:rPr lang="it-IT" dirty="0" err="1"/>
              <a:t>Giuva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545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394D5-6282-5C4B-876F-AD5FA404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it-IT" sz="3200" i="1">
                <a:latin typeface="Aparajita" panose="020B0604020202020204" pitchFamily="34" charset="0"/>
                <a:cs typeface="Aparajita" panose="020B0604020202020204" pitchFamily="34" charset="0"/>
              </a:rPr>
              <a:t>Perché mangiare è importante?</a:t>
            </a:r>
            <a:endParaRPr lang="it-IT" sz="320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BACD8D-CBFB-EB46-8851-45F3ED28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it-IT" sz="1600"/>
              <a:t>Per poter funzionare il nostro corpo ha bisogno di energia,il cibo è la principale fonte di energia per il nostro organismo.Nel cibo sono contenute le sostanze necessarie alla vita:</a:t>
            </a:r>
            <a:r>
              <a:rPr lang="it-IT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sostanze nutritive</a:t>
            </a:r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 </a:t>
            </a:r>
            <a:r>
              <a:rPr lang="it-IT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nutrienti.</a:t>
            </a:r>
          </a:p>
          <a:p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processo di trasformazione avviene nell’</a:t>
            </a:r>
            <a:r>
              <a:rPr lang="it-IT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apparato digerente</a:t>
            </a:r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La digestione inizia in bocca ,prosegue nello stomaco e finisce nell’intestino</a:t>
            </a:r>
            <a:endParaRPr lang="it-IT" sz="160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D4C1018-E46C-6C40-8FB3-C36650E3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3" b="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38F074F-D5E2-1640-86DA-6CCC806F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it-IT" sz="360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 denti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44BC29-9368-344E-9756-D4EBF3D9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Nella bocca i denti frammentano il cibo in parti minuscole così che possa essere ingerito più facilmente 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6A3931F-3F3B-C549-9102-35BF016E5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795996"/>
            <a:ext cx="6269058" cy="52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1E6E9-30F9-B847-BF11-D3DA4C6C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it-IT" sz="3200">
                <a:latin typeface="Aparajita" panose="02020603050405020304" pitchFamily="18" charset="0"/>
                <a:cs typeface="Aparajita" panose="02020603050405020304" pitchFamily="18" charset="0"/>
              </a:rPr>
              <a:t>Come è fatto un dente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5D97C-CA7B-7C44-93B1-F8D702FE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it-IT" sz="1600"/>
              <a:t>La parte esterna è la corona,la corona e bianca perché è coperta dallo smalto che protegge il tessuto sottostante,la dentina.in corrispondenza della gengiva c’è il colletto è sotto è nascosta la radice del dente.nella parte più interna del dente c’è la polpa ricca di nervi e vasi sanguigni 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72BF433D-57DF-5547-AE9C-843E8DB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38" y="0"/>
            <a:ext cx="7643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6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01A1055-5DD9-444C-BCFF-9D7BB65C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8" y="2272748"/>
            <a:ext cx="4332544" cy="363933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6CB4B-EFB3-0746-B0B2-194A9020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it-IT" dirty="0"/>
              <a:t>Gli adulti possiedono 32 denti e i bambini possiedono 28 denti</a:t>
            </a:r>
          </a:p>
          <a:p>
            <a:r>
              <a:rPr lang="it-IT" dirty="0"/>
              <a:t>Per ogni arcata abbiamo :4 incisivi,2 canini,4 premolari e 6 molari</a:t>
            </a:r>
          </a:p>
        </p:txBody>
      </p:sp>
    </p:spTree>
    <p:extLst>
      <p:ext uri="{BB962C8B-B14F-4D97-AF65-F5344CB8AC3E}">
        <p14:creationId xmlns:p14="http://schemas.microsoft.com/office/powerpoint/2010/main" val="80349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9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7E8901B-18A5-BA44-B747-73B25CFC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Perché si formano le carie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AC6FFE2A-F0ED-604B-9633-0C3893DD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821774"/>
            <a:ext cx="3687417" cy="314832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carie si forma in seguito all'azione dei batteri, normalmente presenti all'interno del cavo orale, accumulati nella placca batterica. La placca aderisce tenacemente allo smalto dei denti e per questo è importante rimuoverla quotidianamente in modo meccanico, cioè spazzolando i denti.</a:t>
            </a:r>
          </a:p>
        </p:txBody>
      </p:sp>
      <p:pic>
        <p:nvPicPr>
          <p:cNvPr id="21" name="Immagine 21">
            <a:extLst>
              <a:ext uri="{FF2B5EF4-FFF2-40B4-BE49-F238E27FC236}">
                <a16:creationId xmlns:a16="http://schemas.microsoft.com/office/drawing/2014/main" id="{806E3998-A6B0-8943-8F0C-74A592EF5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1932263"/>
            <a:ext cx="6269058" cy="29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2AB0FD0-8E9E-4E47-AE75-D137C91B6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9" b="14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6244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Aparajita</vt:lpstr>
      <vt:lpstr>Arial</vt:lpstr>
      <vt:lpstr>Century Gothic</vt:lpstr>
      <vt:lpstr>Scia di vapore</vt:lpstr>
      <vt:lpstr>L’apparato digerente</vt:lpstr>
      <vt:lpstr>Perché mangiare è importante?</vt:lpstr>
      <vt:lpstr>I denti</vt:lpstr>
      <vt:lpstr>Come è fatto un dente</vt:lpstr>
      <vt:lpstr>Presentazione standard di PowerPoint</vt:lpstr>
      <vt:lpstr>Perché si formano le carie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L’apparato digerente</dc:title>
  <dc:creator>Alessandro Lippari</dc:creator>
  <cp:lastModifiedBy>Alessandro</cp:lastModifiedBy>
  <cp:revision>5</cp:revision>
  <dcterms:created xsi:type="dcterms:W3CDTF">2021-12-02T14:28:41Z</dcterms:created>
  <dcterms:modified xsi:type="dcterms:W3CDTF">2021-12-02T20:08:49Z</dcterms:modified>
</cp:coreProperties>
</file>