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737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081C-047C-4B5D-BDA8-22B17FBEA353}" type="datetimeFigureOut">
              <a:rPr lang="it-IT" smtClean="0"/>
              <a:pPr/>
              <a:t>05/09/2021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2309-7EE5-4875-BAFD-63CE4B4EDD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OneDrive\Desktop\MUSICA%20LUIGI\Audio%20di%20sottofondo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rial Rounded MT Bold" pitchFamily="34" charset="0"/>
              </a:rPr>
              <a:t>Coronavirus.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POWER POINT DI LUIGI COLELLA.</a:t>
            </a:r>
          </a:p>
        </p:txBody>
      </p:sp>
      <p:pic>
        <p:nvPicPr>
          <p:cNvPr id="6" name="Audio di sottofondo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229361"/>
            <a:ext cx="2072407" cy="207240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LA PANDEMIA 2020/21</a:t>
            </a:r>
          </a:p>
        </p:txBody>
      </p:sp>
      <p:pic>
        <p:nvPicPr>
          <p:cNvPr id="6" name="Segnaposto contenuto 5" descr="Coronavirus - Racconta la tua esperienza - Un concorso dell'Eco del Chisone  per tutti i bambini e ragazz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396044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metto 2 6"/>
          <p:cNvSpPr/>
          <p:nvPr/>
        </p:nvSpPr>
        <p:spPr>
          <a:xfrm>
            <a:off x="7020272" y="2060848"/>
            <a:ext cx="1368152" cy="864096"/>
          </a:xfrm>
          <a:prstGeom prst="wedgeRoundRectCallout">
            <a:avLst>
              <a:gd name="adj1" fmla="val -60749"/>
              <a:gd name="adj2" fmla="val 860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ysClr val="windowText" lastClr="000000"/>
                </a:solidFill>
                <a:latin typeface="Bradley Hand ITC" pitchFamily="66" charset="0"/>
                <a:cs typeface="Aharoni" pitchFamily="2" charset="-79"/>
              </a:rPr>
              <a:t>Hahaha.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dirty="0">
                <a:solidFill>
                  <a:srgbClr val="00B0F0"/>
                </a:solidFill>
                <a:latin typeface="Arial Rounded MT Bold" pitchFamily="34" charset="0"/>
              </a:rPr>
              <a:t>Per sconfiggerla bisogna.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Lavarsi le mani.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FF00"/>
                </a:solidFill>
              </a:rPr>
              <a:t>Mantenere le distanze.</a:t>
            </a:r>
          </a:p>
        </p:txBody>
      </p:sp>
      <p:pic>
        <p:nvPicPr>
          <p:cNvPr id="7" name="Segnaposto contenuto 6" descr="Coronavirus - Così ci proteggiamo - Situazione attual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704" y="3132138"/>
            <a:ext cx="294791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egnaposto contenuto 7" descr="Cartello per mantenere la distanza di 1 metro - Lavoretti Creativi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3144384"/>
            <a:ext cx="4000500" cy="30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Cartello informativo Coronavirus | Grafica, Stampa e Web | Feltyd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1642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Vero o Falso sugli Impianti Dentali - Dentista.t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17840"/>
            <a:ext cx="584223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posto contenuto 6" descr="Uomo, Utente, Profilo, Persona, Icona, Simbolo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1728192" cy="29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egnaposto contenuto 6" descr="Uomo, Utente, Profilo, Persona, Icona, Simbolo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1728192" cy="29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 non facciamo cosi la pandemia durerà per sempre.</a:t>
            </a:r>
          </a:p>
        </p:txBody>
      </p:sp>
      <p:pic>
        <p:nvPicPr>
          <p:cNvPr id="4" name="Segnaposto contenuto 3" descr="Disegno infinito: misti da colorar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mile 6"/>
          <p:cNvSpPr/>
          <p:nvPr/>
        </p:nvSpPr>
        <p:spPr>
          <a:xfrm rot="445399">
            <a:off x="7169673" y="4745390"/>
            <a:ext cx="1512168" cy="1296144"/>
          </a:xfrm>
          <a:prstGeom prst="smileyFace">
            <a:avLst>
              <a:gd name="adj" fmla="val -465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 rot="445399">
            <a:off x="616946" y="1865070"/>
            <a:ext cx="1512168" cy="1296144"/>
          </a:xfrm>
          <a:prstGeom prst="smileyFace">
            <a:avLst>
              <a:gd name="adj" fmla="val -465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FF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FFFF"/>
                                      </p:to>
                                    </p:animClr>
                                    <p:animClr clrSpc="rgb" dir="cw"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FF"/>
                                      </p:to>
                                    </p:animClr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3800" dirty="0">
                <a:solidFill>
                  <a:srgbClr val="FF0000"/>
                </a:solidFill>
                <a:latin typeface="Arial Rounded MT Bold" pitchFamily="34" charset="0"/>
              </a:rPr>
              <a:t>The end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Ciao a </a:t>
            </a:r>
            <a:r>
              <a:rPr lang="it-IT" sz="4400"/>
              <a:t>presto.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tf00001028_wac</Template>
  <TotalTime>58</TotalTime>
  <Words>41</Words>
  <Application>Microsoft Office PowerPoint</Application>
  <PresentationFormat>Presentazione su schermo (4:3)</PresentationFormat>
  <Paragraphs>10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Bradley Hand ITC</vt:lpstr>
      <vt:lpstr>Century Gothic</vt:lpstr>
      <vt:lpstr>Scia di vapore</vt:lpstr>
      <vt:lpstr>Coronavirus.</vt:lpstr>
      <vt:lpstr>LA PANDEMIA 2020/21</vt:lpstr>
      <vt:lpstr>Per sconfiggerla bisogna.</vt:lpstr>
      <vt:lpstr>Presentazione standard di PowerPoint</vt:lpstr>
      <vt:lpstr>Se non facciamo cosi la pandemia durerà per sempre.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Coronavirus.</dc:title>
  <dc:creator>Luigi Colella</dc:creator>
  <cp:lastModifiedBy>davide maria colella</cp:lastModifiedBy>
  <cp:revision>10</cp:revision>
  <dcterms:created xsi:type="dcterms:W3CDTF">2021-05-06T11:59:18Z</dcterms:created>
  <dcterms:modified xsi:type="dcterms:W3CDTF">2021-09-05T15:50:32Z</dcterms:modified>
</cp:coreProperties>
</file>