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  <a:srgbClr val="FF9933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4F71D-B605-40C6-993B-E8507ECB42AE}" v="4" dt="2021-11-25T14:26:42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CB5479-5599-46D9-8D1A-CB5398335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C8017F-1C23-4E60-B8E6-703FDC640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1CD5ED-2835-40C8-B8E1-70E267AE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2560E9-FA3B-4FD5-B875-8B36A791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344708-AC98-4B27-B22E-850B8E41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36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548A5E-F948-400C-92E6-CBC2185E9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3EC8E3-84A1-42DE-BB61-58BD24EDF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1B31EE-29E0-4304-BAB9-C46416F6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A4235B-3136-4EDB-BAA1-DCEA110B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484A9-C8E9-4F01-88B5-7A7388F2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31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3379C2-4547-465E-81AE-54B22B492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61C058-B5E7-453E-8DB1-EB4097858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7052C6-B3EF-41A8-8424-62B628D9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9BC1C7-702D-43B2-AFD4-FBAD3E4C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474C16-FFB7-461A-8DA4-9EC2ED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2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DEFA9-D23F-4F40-A397-C4D31346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11A4D3-5889-4C9A-A046-1B205C65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93599-71A7-4519-8011-E3B805C1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533D3E-A47B-4C92-AF5E-0FD471FF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1CAB4F-BDF8-42C4-ABAF-B26AD8C86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19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C7E30-3251-421A-9FC6-BC8E495C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528C3B-D45F-45E9-8E7B-723C5B8B3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4B7170-A010-4AE2-8DEC-B3E51AD8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2B29FA-2721-49FD-963E-74530AA7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E294F5-DFA7-481D-A472-07626B28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83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74506-D5E6-4980-A907-4BAE2159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B12ED5-8B6D-4D51-8886-D33A2067D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9D8E60-8EDA-4635-8F8D-751FA07C4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A1CF46-40EB-47FD-BC82-248D0C36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71012D-69E4-4E26-818D-72FC2574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4089FE-8FD7-4789-9F28-3B27224E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7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100240-CD0C-4B54-AE25-84CC3590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54465A-B692-44FA-9015-A2D364E7D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43A1A8-C4A5-4B68-8B33-80CAF929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9830FE-7011-4945-B4D2-ECD321DDB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FC74FB9-86D2-49ED-A3E3-63933F4D2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D8AE5A-2945-4637-8218-970DD9A7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5FB4FA-7B2F-4237-B580-A729338B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FC1CF3-3103-45FA-B181-46679B1C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6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76EEB-525A-4A69-A970-3B860CBB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5C1785-B6E7-4BBD-B817-E0F6475C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7AE39D-6737-4289-90E3-F4C0CABA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18582A-99FE-4F66-A6E0-78C03EE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99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B0E7A03-4D06-4ED1-89A9-769C4D31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2C163A-D32C-4906-B21E-00229F11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03A4AC-B413-4522-9C2E-2C12F3E0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53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CD01BB-6F62-43C6-A72A-D1A645DD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EAAA91-4993-443C-BB39-17374663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8FCCAC-5FA1-4FD2-A044-BEE8BB3A3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B99C58-EA83-40EF-B40E-5BE5F99B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9D754C-1FF3-4E03-BD7D-C3F9D2C7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205BAC-0A1B-405F-8A2B-20ED5C3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30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6EEF06-8DD8-4CFB-A6E0-5B382781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699C320-8211-46A1-ABA8-A646578EC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6DC59B-65FB-4290-88A1-93215F07C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A8B78F-F1A1-4606-BA4B-79DAD25A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D47A6C-2551-48FA-9FA4-E29614B0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97F2AF0-C630-4DC6-8783-22D0B01A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2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8D0F82-F1D3-4849-863C-3AA6873E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8EFBFF-9488-4407-B4FB-8D2B89388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B5F699-7069-43C0-A0EF-DBE00D9AA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0AAC-FD34-430C-B260-711E7588BA46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B09FFC-AA7E-4AD2-9338-BFBF62729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1B7E28-124A-47CE-9574-DC3A1D62B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1B6F-84B9-4688-8A11-2A271A755A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71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152CEC-D0DF-4567-BD75-290D117A4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1" r="9091" b="296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AFA56F8-86D9-4D13-A5CC-879145C2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MUSCOLARE</a:t>
            </a:r>
            <a:br>
              <a:rPr lang="it-IT" sz="4800" dirty="0"/>
            </a:br>
            <a:br>
              <a:rPr lang="it-IT" sz="4800" dirty="0"/>
            </a:br>
            <a:r>
              <a:rPr lang="it-IT" sz="4800" dirty="0"/>
              <a:t>🦾👅🦿 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089D27-3F4B-46EA-839C-ABD6E890A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it-IT" sz="2000" dirty="0" err="1">
                <a:solidFill>
                  <a:srgbClr val="C00000"/>
                </a:solidFill>
              </a:rPr>
              <a:t>Mariasole</a:t>
            </a:r>
            <a:r>
              <a:rPr lang="it-IT" sz="2000" dirty="0"/>
              <a:t> Colella </a:t>
            </a:r>
            <a:r>
              <a:rPr lang="it-IT" sz="2000" dirty="0">
                <a:solidFill>
                  <a:srgbClr val="C00000"/>
                </a:solidFill>
              </a:rPr>
              <a:t>5^E</a:t>
            </a:r>
            <a:r>
              <a:rPr lang="it-IT" sz="2000" dirty="0"/>
              <a:t> </a:t>
            </a:r>
            <a:r>
              <a:rPr lang="it-IT" sz="2000" dirty="0" err="1"/>
              <a:t>G.Leoardi</a:t>
            </a:r>
            <a:r>
              <a:rPr lang="it-IT" sz="2000" dirty="0"/>
              <a:t>.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6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06ABE-CEF0-4909-91C9-8255B3CE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365125"/>
            <a:ext cx="10933043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                             </a:t>
            </a:r>
            <a:r>
              <a:rPr lang="it-IT" b="1" dirty="0">
                <a:solidFill>
                  <a:srgbClr val="C00000"/>
                </a:solidFill>
              </a:rPr>
              <a:t>I muscoli</a:t>
            </a:r>
            <a:r>
              <a:rPr lang="it-IT" dirty="0"/>
              <a:t>                                                      </a:t>
            </a:r>
            <a:r>
              <a:rPr lang="it-IT" sz="2700" dirty="0">
                <a:latin typeface="+mn-lt"/>
              </a:rPr>
              <a:t>Alcuni </a:t>
            </a:r>
            <a:r>
              <a:rPr lang="it-IT" sz="2700" dirty="0">
                <a:solidFill>
                  <a:srgbClr val="C00000"/>
                </a:solidFill>
                <a:latin typeface="+mn-lt"/>
              </a:rPr>
              <a:t>muscoli</a:t>
            </a:r>
            <a:r>
              <a:rPr lang="it-IT" sz="2700" dirty="0">
                <a:latin typeface="+mn-lt"/>
              </a:rPr>
              <a:t> sono attaccati alle </a:t>
            </a:r>
            <a:r>
              <a:rPr lang="it-IT" sz="2700" dirty="0">
                <a:solidFill>
                  <a:srgbClr val="C00000"/>
                </a:solidFill>
                <a:latin typeface="+mn-lt"/>
              </a:rPr>
              <a:t>ossa</a:t>
            </a:r>
            <a:r>
              <a:rPr lang="it-IT" sz="2700" dirty="0">
                <a:latin typeface="+mn-lt"/>
              </a:rPr>
              <a:t> e senza di loro non potremmo muovere un dito!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4A8205-B5AF-450A-84EC-338629190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4200" b="0" dirty="0">
                <a:solidFill>
                  <a:srgbClr val="C00000"/>
                </a:solidFill>
              </a:rPr>
              <a:t>I muscoli volontari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308B8C-6028-486D-A9BB-A4CE5988ED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</a:t>
            </a:r>
            <a:r>
              <a:rPr lang="it-IT" dirty="0">
                <a:solidFill>
                  <a:srgbClr val="C00000"/>
                </a:solidFill>
              </a:rPr>
              <a:t>muscoli volontari </a:t>
            </a:r>
            <a:r>
              <a:rPr lang="it-IT" dirty="0"/>
              <a:t>obbediscono ai comandi del nostro cervello.🧠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Si possono chiamare, anche, </a:t>
            </a:r>
            <a:r>
              <a:rPr lang="it-IT" dirty="0">
                <a:solidFill>
                  <a:srgbClr val="C00000"/>
                </a:solidFill>
              </a:rPr>
              <a:t>muscoli striati </a:t>
            </a:r>
            <a:r>
              <a:rPr lang="it-IT" dirty="0"/>
              <a:t>come: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muscoli del braccio;🦾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muscoli della gamba.🦿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484D657-C8BF-439D-84EF-AF3DDE143C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4000" b="0" dirty="0">
                <a:solidFill>
                  <a:srgbClr val="C00000"/>
                </a:solidFill>
              </a:rPr>
              <a:t>I muscoli involontari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2803A0-F212-484C-B7A6-5510C79227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muscoli involontari non obbediscono ai comandi del cervello.🧠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Si possono chiamare, anche, muscoli lisci come: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 reni;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Il cuore.❤</a:t>
            </a:r>
          </a:p>
        </p:txBody>
      </p:sp>
    </p:spTree>
    <p:extLst>
      <p:ext uri="{BB962C8B-B14F-4D97-AF65-F5344CB8AC3E}">
        <p14:creationId xmlns:p14="http://schemas.microsoft.com/office/powerpoint/2010/main" val="133530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D8E6F-9293-4E1F-BA9B-18EF7937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7200"/>
            <a:ext cx="6096000" cy="2534478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10700" dirty="0"/>
            </a:br>
            <a:br>
              <a:rPr lang="it-IT" dirty="0"/>
            </a:br>
            <a:r>
              <a:rPr lang="it-IT" sz="10700" dirty="0">
                <a:solidFill>
                  <a:srgbClr val="FF9933"/>
                </a:solidFill>
              </a:rPr>
              <a:t>involontario</a:t>
            </a:r>
            <a:br>
              <a:rPr lang="it-IT" sz="10700" dirty="0">
                <a:solidFill>
                  <a:srgbClr val="FF9933"/>
                </a:solidFill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285E9E-339B-4DBC-8885-245A70CB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326572"/>
            <a:ext cx="6096000" cy="3531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9600" dirty="0">
                <a:solidFill>
                  <a:srgbClr val="33CC33"/>
                </a:solidFill>
              </a:rPr>
              <a:t>striato</a:t>
            </a:r>
          </a:p>
          <a:p>
            <a:pPr marL="0" indent="0">
              <a:buNone/>
            </a:pPr>
            <a:endParaRPr lang="it-IT" dirty="0">
              <a:solidFill>
                <a:srgbClr val="33CC33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solidFill>
                <a:srgbClr val="33CC33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solidFill>
                <a:srgbClr val="33CC33"/>
              </a:solidFill>
              <a:highlight>
                <a:srgbClr val="FFFF00"/>
              </a:highlight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7C9A53-B99D-4623-8C13-40E1D6C60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525565"/>
            <a:ext cx="5180010" cy="4332435"/>
          </a:xfrm>
        </p:spPr>
        <p:txBody>
          <a:bodyPr>
            <a:normAutofit fontScale="92500" lnSpcReduction="10000"/>
          </a:bodyPr>
          <a:lstStyle/>
          <a:p>
            <a:r>
              <a:rPr lang="it-IT" sz="6000" dirty="0">
                <a:solidFill>
                  <a:srgbClr val="C00000"/>
                </a:solidFill>
              </a:rPr>
              <a:t>Il cuore</a:t>
            </a:r>
            <a:r>
              <a:rPr lang="it-IT" sz="2400" dirty="0">
                <a:solidFill>
                  <a:srgbClr val="C00000"/>
                </a:solidFill>
              </a:rPr>
              <a:t> </a:t>
            </a:r>
            <a:r>
              <a:rPr lang="it-IT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è un muscolo</a:t>
            </a:r>
          </a:p>
          <a:p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it-IT" sz="20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💖</a:t>
            </a:r>
            <a:endParaRPr lang="it-IT" sz="20500" dirty="0">
              <a:solidFill>
                <a:srgbClr val="C00000"/>
              </a:solidFill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D280590-7CA8-4406-8A18-E1E7B26505A0}"/>
              </a:ext>
            </a:extLst>
          </p:cNvPr>
          <p:cNvSpPr/>
          <p:nvPr/>
        </p:nvSpPr>
        <p:spPr>
          <a:xfrm rot="19923750">
            <a:off x="4619123" y="2197785"/>
            <a:ext cx="1529329" cy="592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9933"/>
              </a:solidFill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F85E8299-AA3F-400D-8C20-25E6E45AD106}"/>
              </a:ext>
            </a:extLst>
          </p:cNvPr>
          <p:cNvSpPr/>
          <p:nvPr/>
        </p:nvSpPr>
        <p:spPr>
          <a:xfrm rot="1706210">
            <a:off x="4619995" y="3188313"/>
            <a:ext cx="1529329" cy="592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curva 7">
            <a:extLst>
              <a:ext uri="{FF2B5EF4-FFF2-40B4-BE49-F238E27FC236}">
                <a16:creationId xmlns:a16="http://schemas.microsoft.com/office/drawing/2014/main" id="{C713F479-71EB-49ED-B14B-FBB74638FD90}"/>
              </a:ext>
            </a:extLst>
          </p:cNvPr>
          <p:cNvSpPr/>
          <p:nvPr/>
        </p:nvSpPr>
        <p:spPr>
          <a:xfrm rot="5400000">
            <a:off x="9576352" y="3771903"/>
            <a:ext cx="949189" cy="11678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 descr="Immagine che contiene rosso, vicino, verdura&#10;&#10;Descrizione generata automaticamente">
            <a:extLst>
              <a:ext uri="{FF2B5EF4-FFF2-40B4-BE49-F238E27FC236}">
                <a16:creationId xmlns:a16="http://schemas.microsoft.com/office/drawing/2014/main" id="{7E0B1729-4F6B-4493-B5A4-FA16FDB93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48" y="5092285"/>
            <a:ext cx="2062796" cy="17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4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0FC812-3217-4E77-84F4-9A98580E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5625"/>
          </a:xfrm>
        </p:spPr>
        <p:txBody>
          <a:bodyPr>
            <a:normAutofit fontScale="90000"/>
          </a:bodyPr>
          <a:lstStyle/>
          <a:p>
            <a:r>
              <a:rPr lang="it-IT" dirty="0"/>
              <a:t>                       </a:t>
            </a:r>
            <a:r>
              <a:rPr lang="it-IT" b="1" dirty="0">
                <a:solidFill>
                  <a:srgbClr val="C00000"/>
                </a:solidFill>
              </a:rPr>
              <a:t>I muscoli antagonisti</a:t>
            </a:r>
            <a:br>
              <a:rPr lang="it-IT" dirty="0"/>
            </a:br>
            <a:r>
              <a:rPr lang="it-IT" sz="3600" dirty="0">
                <a:latin typeface="+mn-lt"/>
              </a:rPr>
              <a:t>i muscoli volontari possono essere antagonisti e lavorano in coppia. Uno si contrae e l’altro si rilassa e viceversa.</a:t>
            </a:r>
            <a:br>
              <a:rPr lang="it-IT" sz="3600" dirty="0">
                <a:latin typeface="+mn-lt"/>
              </a:rPr>
            </a:br>
            <a:endParaRPr lang="it-IT" sz="3600" dirty="0">
              <a:latin typeface="+mn-lt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356AAE4-3E12-48F0-A585-41B699AFC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1727200"/>
            <a:ext cx="5346700" cy="5130800"/>
          </a:xfrm>
        </p:spPr>
      </p:pic>
    </p:spTree>
    <p:extLst>
      <p:ext uri="{BB962C8B-B14F-4D97-AF65-F5344CB8AC3E}">
        <p14:creationId xmlns:p14="http://schemas.microsoft.com/office/powerpoint/2010/main" val="22310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ideo LUIGI">
            <a:hlinkClick r:id="" action="ppaction://media"/>
            <a:extLst>
              <a:ext uri="{FF2B5EF4-FFF2-40B4-BE49-F238E27FC236}">
                <a16:creationId xmlns:a16="http://schemas.microsoft.com/office/drawing/2014/main" id="{9C3A19E6-21FC-4CDA-98AF-482DDD9B36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2" y="643467"/>
            <a:ext cx="990411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8"/>
    </mc:Choice>
    <mc:Fallback xmlns="">
      <p:transition spd="slow" advTm="12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di Office</vt:lpstr>
      <vt:lpstr>IL SISTEMA MUSCOLARE  🦾👅🦿  </vt:lpstr>
      <vt:lpstr>                                    I muscoli                                                      Alcuni muscoli sono attaccati alle ossa e senza di loro non potremmo muovere un dito!</vt:lpstr>
      <vt:lpstr>  involontario  </vt:lpstr>
      <vt:lpstr>                       I muscoli antagonisti i muscoli volontari possono essere antagonisti e lavorano in coppia. Uno si contrae e l’altro si rilassa e viceversa.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MUSCOLARE  🦾👅🦿</dc:title>
  <dc:creator>davide maria colella</dc:creator>
  <cp:lastModifiedBy>davide maria colella</cp:lastModifiedBy>
  <cp:revision>10</cp:revision>
  <dcterms:created xsi:type="dcterms:W3CDTF">2021-11-24T18:03:29Z</dcterms:created>
  <dcterms:modified xsi:type="dcterms:W3CDTF">2021-11-26T06:58:40Z</dcterms:modified>
</cp:coreProperties>
</file>