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4CA017-3744-4FD7-9277-4BB93A319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D3BE93B-1CA3-4F9F-8B7E-87867C9D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1564EE-BD8A-407C-847C-3AF2D8E2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EB6825-B6D3-4FED-865A-F1625563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9594D2-2565-4BC6-AE21-8D78E5DF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8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B418EE-6487-4CDB-A738-4E3B2459B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4AC012-17D3-4147-A95E-9ECB51508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6FD904-CF3C-4572-96EA-CA60B08A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567F9E-FCC7-4AC4-99A7-499A2A2D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B31A49-E2B7-4F28-8830-097462B8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62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ECC578F-BF04-4129-8527-169D8A704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3A6AF6-A361-4C99-97EA-2EB4AC324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C52CBC-0E21-47D8-A30D-874DA956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C14CA7-A461-47E2-9EA3-BDB8C0DD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EC2906-B287-4CB6-AA11-19C64251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19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21E3CA-5016-45CC-8ABE-E6B16454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9D74C4-EA9D-43EC-99F4-75A342FF6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4E7E37-C134-4173-ABF1-5C627494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42935E-1433-446B-8224-FFA00044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4D8970-8F76-4846-80FD-DC577AEA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50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B3AC6E-49B1-4258-A2B7-D12BB36E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75AAE1-3070-42D1-8DFA-570FB91E2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D9DD4B-CAAB-4A76-80BE-757C0B5A7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4BFD47-7B3B-46F7-827C-E9C0EB19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20285C-D6DC-4DF4-8757-F5506034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21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64068-E4A0-416D-B8A2-EFE09A07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3D8A95-C1B5-4456-BB70-4E95E10BF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DF570A-4DDE-435E-A987-238190B5A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42F4DD-76B9-41F5-99F5-F6C3193A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8AE727-995C-41DB-AD55-A2E3F5AC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1359C6-E9B1-423C-96F5-FFB8EE4F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92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460D1-49B3-4CDF-B8FA-003D504C0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687039-1803-4AB0-A098-007286CA2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3519FC-AAA2-49C7-AB41-572DEA92A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1131AF-1210-41E0-B132-B09BA8B89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149A44C-811C-4F61-9CC7-3A46AC8D0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C3EDDC7-5CD9-4101-9B80-C3485E5EA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A0C55ED-AFB2-4272-B30A-9904C5F3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F214ABD-6043-4411-8A1B-DA3ED8AE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25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084F0-EF6C-4F5C-AE12-8D63D262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36DDFE-7E1F-4B94-8526-B7C5BF45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D53AF5-47E1-43F3-B1F1-653271CA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B04B8C2-9E22-4B94-BEE5-1CAE908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9015BB-3031-4776-AA67-29DECBA25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8A1E276-8A50-47AE-82BE-0B1F15D5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E3E35B-C943-4497-BF27-745F0D30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5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E9977-33CE-423E-834F-CDAA4897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5695F4-0930-497A-97AC-8C16CBBC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12D2BE-4D63-462D-B9BE-89AEEBA5A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F619C4-C779-4959-BC84-1659A0CF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985EEF-FA9B-4CCC-85E3-3DD21227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3F35F9-899B-40F8-BD0A-AB2CA118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70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74A20-2FED-4980-9115-C958E34F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B1BFDDC-0FE8-4908-B5B4-B774B6DA9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8684A0-805D-4E1D-9436-86E8CED73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E609D8-127C-43F2-BEDB-C313D47CB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8AB906-14BB-4296-AA41-1F1FB9F9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ADA23C-AFF4-42CD-9023-E41AE4EB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43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C38990-BA66-41D1-929B-A2E2774EE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279DB0-32DC-49CC-90CC-023679092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9D4DE6-B4C2-4137-9BB6-9A07AE72E3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2064-0847-4091-B275-B34DAD25E79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629C64-D878-4A36-88D7-F4293CB3A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7D1639-C149-43A0-9507-03F1E1894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6EE3-63AD-4890-9A16-E696EB6CA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32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ECD97C-0DE8-4E8B-9082-1777F326C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385" y="1064412"/>
            <a:ext cx="9178615" cy="313051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F921F3-C4D0-46D8-9E8F-E7B28752B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oronavirus Canzone per bambini / Coronavirus fun song for children / Andrà  tutto bene / Alright - YouReporter">
            <a:extLst>
              <a:ext uri="{FF2B5EF4-FFF2-40B4-BE49-F238E27FC236}">
                <a16:creationId xmlns:a16="http://schemas.microsoft.com/office/drawing/2014/main" id="{DF82634A-5418-4AB2-BC84-ED6A97D47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929"/>
            <a:ext cx="12192000" cy="67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77218"/>
      </p:ext>
    </p:extLst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5F3C48-F86B-4897-A7C5-D0A3286B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…DEL CORONAVIRUS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6289F4-1AE2-474C-A8A3-6776FB593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40508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coronavirus è una malattia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D7376AB-982B-4F28-A89C-B9A8F5AC0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429305"/>
            <a:ext cx="5183188" cy="65694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E si cura in tanti modi: il 1^ è questo il lavaggio delle mani</a:t>
            </a:r>
          </a:p>
        </p:txBody>
      </p:sp>
      <p:pic>
        <p:nvPicPr>
          <p:cNvPr id="1026" name="Picture 2" descr="Il coronavirus spiegato ai bimbi: &quot;Un mostriciattolo che fa paura, ma tu  non devi temerlo&quot; | L'HuffPost">
            <a:extLst>
              <a:ext uri="{FF2B5EF4-FFF2-40B4-BE49-F238E27FC236}">
                <a16:creationId xmlns:a16="http://schemas.microsoft.com/office/drawing/2014/main" id="{CDC15BDC-4A8F-4A96-832D-2E639FF26EF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628" y="2505075"/>
            <a:ext cx="4545367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ccia in giù 7">
            <a:extLst>
              <a:ext uri="{FF2B5EF4-FFF2-40B4-BE49-F238E27FC236}">
                <a16:creationId xmlns:a16="http://schemas.microsoft.com/office/drawing/2014/main" id="{3CBA0143-6818-4B8E-9598-3CB5841A84B9}"/>
              </a:ext>
            </a:extLst>
          </p:cNvPr>
          <p:cNvSpPr/>
          <p:nvPr/>
        </p:nvSpPr>
        <p:spPr>
          <a:xfrm>
            <a:off x="3176365" y="201587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pic>
        <p:nvPicPr>
          <p:cNvPr id="4" name="Picture 2" descr="Oggi è la giornata mondiale del lavaggio delle mani, Saccardi: “E' un gesto  salvavita” | TV Prato">
            <a:extLst>
              <a:ext uri="{FF2B5EF4-FFF2-40B4-BE49-F238E27FC236}">
                <a16:creationId xmlns:a16="http://schemas.microsoft.com/office/drawing/2014/main" id="{CFE58252-C838-4DA9-B322-88651B8BB8B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06" y="2505076"/>
            <a:ext cx="4545367" cy="375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A90CD54-C7FF-46D1-919E-0D5E3A7C5A8D}"/>
              </a:ext>
            </a:extLst>
          </p:cNvPr>
          <p:cNvSpPr/>
          <p:nvPr/>
        </p:nvSpPr>
        <p:spPr>
          <a:xfrm>
            <a:off x="8531005" y="2015870"/>
            <a:ext cx="484632" cy="489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0055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1609-ED45-445D-9D53-645ACF284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457200"/>
            <a:ext cx="4474346" cy="16002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Bisogna, per forza, </a:t>
            </a:r>
            <a:b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TENERE LA MASCHERINA.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88CC6E-FDF8-4948-9715-B47792FC8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177" y="987425"/>
            <a:ext cx="5780211" cy="48736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 disinfettarsi le MANI </a:t>
            </a:r>
          </a:p>
          <a:p>
            <a:pPr marL="0" indent="0" algn="ctr">
              <a:buNone/>
            </a:pPr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 </a:t>
            </a:r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L’ALCOOL</a:t>
            </a:r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o L’AMUCHINA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3887B6-3F13-4C45-B239-B109CB662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6511" y="2061206"/>
            <a:ext cx="3932237" cy="3811588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028" name="Picture 4" descr="Coronavirus: indossare la mascherina come un chirurgo | Auxologico">
            <a:extLst>
              <a:ext uri="{FF2B5EF4-FFF2-40B4-BE49-F238E27FC236}">
                <a16:creationId xmlns:a16="http://schemas.microsoft.com/office/drawing/2014/main" id="{F6AA5432-0BF2-44F4-B79F-908D531D1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11" y="2689933"/>
            <a:ext cx="3932237" cy="2299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COOL ETILICO DENATURATO 90° Disinfettante - Uni3 servizi">
            <a:extLst>
              <a:ext uri="{FF2B5EF4-FFF2-40B4-BE49-F238E27FC236}">
                <a16:creationId xmlns:a16="http://schemas.microsoft.com/office/drawing/2014/main" id="{0AD13610-66A0-43E9-8C65-D4F17D70B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177" y="2556877"/>
            <a:ext cx="2112886" cy="28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me fare l'Amuchina in casa">
            <a:extLst>
              <a:ext uri="{FF2B5EF4-FFF2-40B4-BE49-F238E27FC236}">
                <a16:creationId xmlns:a16="http://schemas.microsoft.com/office/drawing/2014/main" id="{A86116F8-6769-4294-B546-C2E56BD64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254" y="2057400"/>
            <a:ext cx="4012134" cy="38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387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602EE8-08F2-4172-BACB-2828F5B5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37F96F-DDD8-4F20-A972-5DFE4438B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161103"/>
            <a:ext cx="10515600" cy="63031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 MANTENERE UN METRO DI DISTANZA</a:t>
            </a:r>
          </a:p>
        </p:txBody>
      </p:sp>
      <p:pic>
        <p:nvPicPr>
          <p:cNvPr id="1026" name="Picture 2" descr="Coronavirus, esistono tecnologie per far rispettare la distanza di un metro  negli spazi chiusi? | DDay.it">
            <a:extLst>
              <a:ext uri="{FF2B5EF4-FFF2-40B4-BE49-F238E27FC236}">
                <a16:creationId xmlns:a16="http://schemas.microsoft.com/office/drawing/2014/main" id="{0A51D277-75FB-4BE5-A790-51BD78F74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94" y="0"/>
            <a:ext cx="10883667" cy="564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5A97331-86DC-4FF3-BE57-728D42EF34F8}"/>
              </a:ext>
            </a:extLst>
          </p:cNvPr>
          <p:cNvSpPr/>
          <p:nvPr/>
        </p:nvSpPr>
        <p:spPr>
          <a:xfrm rot="10800000">
            <a:off x="3714164" y="435534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1FBC5586-4C90-45E2-A77A-04891C5F98F0}"/>
              </a:ext>
            </a:extLst>
          </p:cNvPr>
          <p:cNvSpPr/>
          <p:nvPr/>
        </p:nvSpPr>
        <p:spPr>
          <a:xfrm rot="12547802">
            <a:off x="1063538" y="43307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23BBC5F2-608E-4C93-A481-A394272AFC22}"/>
              </a:ext>
            </a:extLst>
          </p:cNvPr>
          <p:cNvSpPr/>
          <p:nvPr/>
        </p:nvSpPr>
        <p:spPr>
          <a:xfrm rot="16200000">
            <a:off x="842715" y="2369404"/>
            <a:ext cx="480725" cy="870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5F67C338-4751-44C7-95C1-3B6FF6AD6C7E}"/>
              </a:ext>
            </a:extLst>
          </p:cNvPr>
          <p:cNvSpPr/>
          <p:nvPr/>
        </p:nvSpPr>
        <p:spPr>
          <a:xfrm rot="19230560">
            <a:off x="1154149" y="361485"/>
            <a:ext cx="614027" cy="808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F7FE4461-4146-4E83-BAF5-E2F66225472D}"/>
              </a:ext>
            </a:extLst>
          </p:cNvPr>
          <p:cNvSpPr/>
          <p:nvPr/>
        </p:nvSpPr>
        <p:spPr>
          <a:xfrm>
            <a:off x="3542190" y="-246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31016BA6-03BF-4711-9050-5E314CB8A259}"/>
              </a:ext>
            </a:extLst>
          </p:cNvPr>
          <p:cNvSpPr/>
          <p:nvPr/>
        </p:nvSpPr>
        <p:spPr>
          <a:xfrm rot="2672059" flipH="1">
            <a:off x="5485677" y="386573"/>
            <a:ext cx="551049" cy="906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65EAF538-ABC3-422A-86BC-BCC9AAF1E203}"/>
              </a:ext>
            </a:extLst>
          </p:cNvPr>
          <p:cNvSpPr/>
          <p:nvPr/>
        </p:nvSpPr>
        <p:spPr>
          <a:xfrm rot="5400000">
            <a:off x="5501408" y="2266096"/>
            <a:ext cx="870010" cy="870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5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FD06F5-469A-4F02-B557-288F34EE17DF}"/>
              </a:ext>
            </a:extLst>
          </p:cNvPr>
          <p:cNvSpPr txBox="1"/>
          <p:nvPr/>
        </p:nvSpPr>
        <p:spPr>
          <a:xfrm>
            <a:off x="1935333" y="292962"/>
            <a:ext cx="7625918" cy="6427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n>
                  <a:noFill/>
                </a:ln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storia del CORONAVIRUS.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C’era una volta un posto molto lontano, la Cina,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dove abitavano tanti cinesi.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giorno un cinese andò a mangiare in un ristorante e ordinò un</a:t>
            </a:r>
            <a:r>
              <a:rPr lang="it-IT" sz="2400" b="1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PIPISTRELLO </a:t>
            </a: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qualche altro animale da mangiare.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un po’, il cinese, si sentì molto molto male perché lui aveva mangiato il pipistrello che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aveva, ovviamente, dei batteri innocenti all’ uomo ma quel batterio unito all’altro batterio dell’altro animale causarono un batterio nocivo all’uomo 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chiamato </a:t>
            </a: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CORONAVIRUS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anche </a:t>
            </a:r>
            <a:r>
              <a:rPr lang="it-IT" sz="2400" b="1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COVID 19.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3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11B4B-472A-4084-83AF-37BB596C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575"/>
            <a:ext cx="10515600" cy="82562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  <a:ea typeface="Adobe Gothic Std B" panose="020B0800000000000000" pitchFamily="34" charset="-128"/>
              </a:rPr>
              <a:t>Il COVID19 è nato nel 2019 e c’è l’abbiamo ancora oggi nel </a:t>
            </a:r>
          </a:p>
        </p:txBody>
      </p:sp>
      <p:pic>
        <p:nvPicPr>
          <p:cNvPr id="1026" name="Picture 2" descr="2021 - Foto e Immagini Stock - iStock">
            <a:extLst>
              <a:ext uri="{FF2B5EF4-FFF2-40B4-BE49-F238E27FC236}">
                <a16:creationId xmlns:a16="http://schemas.microsoft.com/office/drawing/2014/main" id="{65EE9A49-B598-40C2-9452-F46700849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5219"/>
            <a:ext cx="12192000" cy="571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78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2262500-9708-486C-88D3-1B4C75FA1A6E}"/>
              </a:ext>
            </a:extLst>
          </p:cNvPr>
          <p:cNvSpPr txBox="1"/>
          <p:nvPr/>
        </p:nvSpPr>
        <p:spPr>
          <a:xfrm>
            <a:off x="4489142" y="748818"/>
            <a:ext cx="3213716" cy="4764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9600" b="1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9600" b="1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9600" b="1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9600" b="1" dirty="0">
                <a:ln>
                  <a:noFill/>
                </a:ln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9600" b="1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9600" b="1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9600" b="1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9600" b="1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9600" b="1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it-IT" sz="9600" b="1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9600" b="1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9600" b="1" dirty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it-IT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5929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156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Adobe Caslon Pro Bold</vt:lpstr>
      <vt:lpstr>Arial</vt:lpstr>
      <vt:lpstr>Calibri</vt:lpstr>
      <vt:lpstr>Calibri Light</vt:lpstr>
      <vt:lpstr>Tema di Office</vt:lpstr>
      <vt:lpstr>Presentazione standard di PowerPoint</vt:lpstr>
      <vt:lpstr>…DEL CORONAVIRUS</vt:lpstr>
      <vt:lpstr>Bisogna, per forza,  TENERE LA MASCHERINA.</vt:lpstr>
      <vt:lpstr>Presentazione standard di PowerPoint</vt:lpstr>
      <vt:lpstr>Presentazione standard di PowerPoint</vt:lpstr>
      <vt:lpstr>Il COVID19 è nato nel 2019 e c’è l’abbiamo ancora oggi nel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Pasquale Perrone</dc:creator>
  <cp:lastModifiedBy>Pasquale Perrone</cp:lastModifiedBy>
  <cp:revision>21</cp:revision>
  <dcterms:created xsi:type="dcterms:W3CDTF">2021-04-17T10:57:31Z</dcterms:created>
  <dcterms:modified xsi:type="dcterms:W3CDTF">2021-04-29T09:14:43Z</dcterms:modified>
</cp:coreProperties>
</file>