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34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E96AF9-A5CA-AC42-8641-2B337BF3F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Foggia e i suoi bombardamenti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C59CB2-2196-384C-B45D-91346468C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 forcella </a:t>
            </a:r>
            <a:r>
              <a:rPr lang="it-IT" dirty="0" err="1"/>
              <a:t>andrea</a:t>
            </a:r>
            <a:r>
              <a:rPr lang="it-IT" dirty="0"/>
              <a:t> V G </a:t>
            </a:r>
          </a:p>
          <a:p>
            <a:r>
              <a:rPr lang="it-IT" dirty="0"/>
              <a:t>Docente: </a:t>
            </a:r>
            <a:r>
              <a:rPr lang="it-IT" dirty="0" err="1"/>
              <a:t>maria</a:t>
            </a:r>
            <a:r>
              <a:rPr lang="it-IT" dirty="0"/>
              <a:t> </a:t>
            </a:r>
            <a:r>
              <a:rPr lang="it-IT" dirty="0" err="1"/>
              <a:t>rosaria</a:t>
            </a:r>
            <a:r>
              <a:rPr lang="it-IT"/>
              <a:t> galantini</a:t>
            </a:r>
          </a:p>
        </p:txBody>
      </p:sp>
    </p:spTree>
    <p:extLst>
      <p:ext uri="{BB962C8B-B14F-4D97-AF65-F5344CB8AC3E}">
        <p14:creationId xmlns:p14="http://schemas.microsoft.com/office/powerpoint/2010/main" val="84080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B36E05-FB32-384D-B716-D222A6BF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B6084B-85A6-9941-8805-A0382410E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07579"/>
            <a:ext cx="10178322" cy="3044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Nell’estate del 1943 su Foggia piovve fuoco. La campagna dei caccia anglo-americani fu devastante: Partirono dagli aeroporti del Nord Africa e puntarono dritti sulla città pugliese, dove sganciarono bombe a profusione e non risparmiavano alla popolazione civile gli spietati mitragliamenti. Fu un inferno, iniziato a fine maggio e finito il 18 settembre, dieci giorni dopo l’armistizio.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1C4C8D-9257-2043-9718-E8C3F777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46" y="382385"/>
            <a:ext cx="10178321" cy="14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0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22CB7-DB46-EA45-944D-7C61BF8D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672" y="382385"/>
            <a:ext cx="7103327" cy="1492132"/>
          </a:xfrm>
        </p:spPr>
        <p:txBody>
          <a:bodyPr/>
          <a:lstStyle/>
          <a:p>
            <a:r>
              <a:rPr lang="it-IT" dirty="0"/>
              <a:t>Allarmi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E85FA-182C-7342-973D-5778D952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98" y="2286001"/>
            <a:ext cx="10537902" cy="3593591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31 maggio: allarme ore 12,45 | 125 Bombardamenti | Vittime stimate 153.</a:t>
            </a:r>
          </a:p>
          <a:p>
            <a:r>
              <a:rPr lang="it-IT" dirty="0"/>
              <a:t>20-21 giugno: allarme ore 23,25 | Vittime stimate 91.</a:t>
            </a:r>
          </a:p>
          <a:p>
            <a:r>
              <a:rPr lang="it-IT" dirty="0"/>
              <a:t>15 luglio: allarme ore 14,35 | Vittime stimate 1293.</a:t>
            </a:r>
          </a:p>
          <a:p>
            <a:r>
              <a:rPr lang="it-IT" dirty="0"/>
              <a:t>22 luglio: allarme ore 9,35 | Vittime stimate 7643.</a:t>
            </a:r>
          </a:p>
          <a:p>
            <a:r>
              <a:rPr lang="it-IT" dirty="0"/>
              <a:t>19 agosto: allarme ore 12,30 | Vittime stimate 9581.</a:t>
            </a:r>
          </a:p>
          <a:p>
            <a:r>
              <a:rPr lang="it-IT" dirty="0"/>
              <a:t>20 agosto: allarme ore 0,30 sulla città | 50 bombe | Vittime stimate 173.</a:t>
            </a:r>
          </a:p>
          <a:p>
            <a:r>
              <a:rPr lang="it-IT" dirty="0"/>
              <a:t>25 agosto: allarme non effettuato a causa degli impianti distrutti | ore 9,45 | Vittime stimate 971.</a:t>
            </a:r>
          </a:p>
          <a:p>
            <a:r>
              <a:rPr lang="it-IT" dirty="0"/>
              <a:t>7 settembre: allarme non effettuato | Vittime stimate 178 | Edifici distrutti 173 tre cui gli aeroporti.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Dopo l’ultimo bombardamento (7 settembre) i Tedeschi si ritirarono.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659F13-2DB5-AC49-96E3-57D1B427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8649" y="-121369"/>
            <a:ext cx="782288" cy="10075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B6A0D2-81BE-8A48-A82E-92F95F1BC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237463" y="1128451"/>
            <a:ext cx="774855" cy="19036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C845BD2-7F49-ED4D-BC5A-32AD7EECD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15347" y="2947166"/>
            <a:ext cx="6665688" cy="14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0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44006-E12F-F446-8B7E-5D2CDC34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Cosa successe dopo la guerra?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45A644-3D9F-5A4E-B1E2-1BA39CA0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72683"/>
            <a:ext cx="10178322" cy="420690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Fu fatto un trattamento di pace (Diapositiva 1– armistizio) che fece finire la guerra a Foggia nel 18 settembre del ‘43 (1943), qualche anno dopo a Foggia fu affidata una medaglia dell’diritto civile.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072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58BCF-AAFB-8448-9430-FB809D01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Che cosa sta succedendo ora?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3EA1B0-2CBC-D846-9265-F9A1A223D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guerra di oggi è di certo inevitabile, con armi nucleari e altro che possono servire per distruggere l’Ucraina; si tratta della guerra tra Russia e Ucraina. Putin, presidente della Russia, preparò questa guerra dal 2014. Ma di certo non l’ escogitò immediatamente; aspettò, quindi, fino al 2022. Non succedeva una cosa simile da 70 anni, certamente i cittadini sono sconvolti da questa guerra tremenda. Incrociando le dita e sperando che un quadrifoglio fiorisca, speriamo che questa guerra finisca presto e che certo non si allarghi in altri paesi dell’Europa.</a:t>
            </a:r>
          </a:p>
        </p:txBody>
      </p:sp>
    </p:spTree>
    <p:extLst>
      <p:ext uri="{BB962C8B-B14F-4D97-AF65-F5344CB8AC3E}">
        <p14:creationId xmlns:p14="http://schemas.microsoft.com/office/powerpoint/2010/main" val="261756363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67</TotalTime>
  <Words>363</Words>
  <Application>Microsoft Macintosh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Foggia e i suoi bombardamenti</vt:lpstr>
      <vt:lpstr> </vt:lpstr>
      <vt:lpstr>Allarmi </vt:lpstr>
      <vt:lpstr> Cosa successe dopo la guerra?</vt:lpstr>
      <vt:lpstr>  Che cosa sta succedendo ora?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Foggia e i suoi bombardamenti</dc:title>
  <dc:creator>Microsoft Office User</dc:creator>
  <cp:lastModifiedBy>Microsoft Office User</cp:lastModifiedBy>
  <cp:revision>8</cp:revision>
  <dcterms:created xsi:type="dcterms:W3CDTF">2022-04-26T12:46:21Z</dcterms:created>
  <dcterms:modified xsi:type="dcterms:W3CDTF">2022-04-26T13:54:34Z</dcterms:modified>
</cp:coreProperties>
</file>