
<file path=[Content_Types].xml><?xml version="1.0" encoding="utf-8"?>
<Types xmlns="http://schemas.openxmlformats.org/package/2006/content-types">
  <Default Extension="png" ContentType="image/png"/>
  <Default Extension="web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3" d="100"/>
          <a:sy n="73" d="100"/>
        </p:scale>
        <p:origin x="4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5FA7334-7202-4552-A37D-3A6E600CD403}" type="datetimeFigureOut">
              <a:rPr lang="it-IT" smtClean="0"/>
              <a:t>25/04/2022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1759499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FA7334-7202-4552-A37D-3A6E600CD403}" type="datetimeFigureOut">
              <a:rPr lang="it-IT" smtClean="0"/>
              <a:t>25/04/2022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3290126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FA7334-7202-4552-A37D-3A6E600CD403}" type="datetimeFigureOut">
              <a:rPr lang="it-IT" smtClean="0"/>
              <a:t>25/04/2022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214697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FA7334-7202-4552-A37D-3A6E600CD403}" type="datetimeFigureOut">
              <a:rPr lang="it-IT" smtClean="0"/>
              <a:t>25/04/2022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88327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D5FA7334-7202-4552-A37D-3A6E600CD403}" type="datetimeFigureOut">
              <a:rPr lang="it-IT" smtClean="0"/>
              <a:t>25/04/2022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983936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5FA7334-7202-4552-A37D-3A6E600CD403}" type="datetimeFigureOut">
              <a:rPr lang="it-IT" smtClean="0"/>
              <a:t>25/04/2022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24730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5FA7334-7202-4552-A37D-3A6E600CD403}" type="datetimeFigureOut">
              <a:rPr lang="it-IT" smtClean="0"/>
              <a:t>25/04/2022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66804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5FA7334-7202-4552-A37D-3A6E600CD403}" type="datetimeFigureOut">
              <a:rPr lang="it-IT" smtClean="0"/>
              <a:t>25/04/2022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207822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5FA7334-7202-4552-A37D-3A6E600CD403}" type="datetimeFigureOut">
              <a:rPr lang="it-IT" smtClean="0"/>
              <a:t>25/04/2022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3690748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5FA7334-7202-4552-A37D-3A6E600CD403}" type="datetimeFigureOut">
              <a:rPr lang="it-IT" smtClean="0"/>
              <a:t>25/04/2022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3170561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5FA7334-7202-4552-A37D-3A6E600CD403}" type="datetimeFigureOut">
              <a:rPr lang="it-IT" smtClean="0"/>
              <a:t>25/04/2022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A0EA7F1-87EC-4FB5-92EA-5786AED200A6}" type="slidenum">
              <a:rPr lang="it-IT" smtClean="0"/>
              <a:t>‹N›</a:t>
            </a:fld>
            <a:endParaRPr lang="it-IT"/>
          </a:p>
        </p:txBody>
      </p:sp>
    </p:spTree>
    <p:extLst>
      <p:ext uri="{BB962C8B-B14F-4D97-AF65-F5344CB8AC3E}">
        <p14:creationId xmlns:p14="http://schemas.microsoft.com/office/powerpoint/2010/main" val="2298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A7334-7202-4552-A37D-3A6E600CD403}" type="datetimeFigureOut">
              <a:rPr lang="it-IT" smtClean="0"/>
              <a:t>25/04/2022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EA7F1-87EC-4FB5-92EA-5786AED200A6}" type="slidenum">
              <a:rPr lang="it-IT" smtClean="0"/>
              <a:t>‹N›</a:t>
            </a:fld>
            <a:endParaRPr lang="it-IT"/>
          </a:p>
        </p:txBody>
      </p:sp>
    </p:spTree>
    <p:extLst>
      <p:ext uri="{BB962C8B-B14F-4D97-AF65-F5344CB8AC3E}">
        <p14:creationId xmlns:p14="http://schemas.microsoft.com/office/powerpoint/2010/main" val="3100129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webp"/><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12192000" cy="1528353"/>
          </a:xfrm>
        </p:spPr>
        <p:txBody>
          <a:bodyPr>
            <a:normAutofit fontScale="90000"/>
          </a:bodyPr>
          <a:lstStyle/>
          <a:p>
            <a:r>
              <a:rPr lang="it-IT" dirty="0" smtClean="0">
                <a:solidFill>
                  <a:srgbClr val="FF0000"/>
                </a:solidFill>
              </a:rPr>
              <a:t>LA VITA  DURANTE LA SECONDA GUERRA MONDIALE A FOGGIA</a:t>
            </a:r>
            <a:endParaRPr lang="it-IT" dirty="0">
              <a:solidFill>
                <a:srgbClr val="FF0000"/>
              </a:solidFill>
            </a:endParaRPr>
          </a:p>
        </p:txBody>
      </p:sp>
      <p:sp>
        <p:nvSpPr>
          <p:cNvPr id="3" name="Sottotitolo 2"/>
          <p:cNvSpPr>
            <a:spLocks noGrp="1"/>
          </p:cNvSpPr>
          <p:nvPr>
            <p:ph type="subTitle" idx="1"/>
          </p:nvPr>
        </p:nvSpPr>
        <p:spPr>
          <a:xfrm>
            <a:off x="7694023" y="2142309"/>
            <a:ext cx="4497977" cy="2547258"/>
          </a:xfrm>
        </p:spPr>
        <p:txBody>
          <a:bodyPr/>
          <a:lstStyle/>
          <a:p>
            <a:r>
              <a:rPr lang="it-IT" dirty="0" smtClean="0"/>
              <a:t>Alunne: </a:t>
            </a:r>
            <a:r>
              <a:rPr lang="it-IT" dirty="0" smtClean="0">
                <a:solidFill>
                  <a:srgbClr val="7030A0"/>
                </a:solidFill>
              </a:rPr>
              <a:t>Camilla di </a:t>
            </a:r>
            <a:r>
              <a:rPr lang="it-IT" dirty="0" err="1" smtClean="0">
                <a:solidFill>
                  <a:srgbClr val="7030A0"/>
                </a:solidFill>
              </a:rPr>
              <a:t>Stolfo</a:t>
            </a:r>
            <a:endParaRPr lang="it-IT" dirty="0" smtClean="0">
              <a:solidFill>
                <a:srgbClr val="7030A0"/>
              </a:solidFill>
            </a:endParaRPr>
          </a:p>
          <a:p>
            <a:r>
              <a:rPr lang="it-IT" dirty="0" smtClean="0">
                <a:solidFill>
                  <a:srgbClr val="FFC000"/>
                </a:solidFill>
              </a:rPr>
              <a:t>          Lavinia Ricco</a:t>
            </a:r>
          </a:p>
          <a:p>
            <a:r>
              <a:rPr lang="it-IT" dirty="0" smtClean="0">
                <a:solidFill>
                  <a:schemeClr val="accent2">
                    <a:lumMod val="50000"/>
                  </a:schemeClr>
                </a:solidFill>
              </a:rPr>
              <a:t>              Violante </a:t>
            </a:r>
            <a:r>
              <a:rPr lang="it-IT" dirty="0" err="1" smtClean="0">
                <a:solidFill>
                  <a:schemeClr val="accent2">
                    <a:lumMod val="50000"/>
                  </a:schemeClr>
                </a:solidFill>
              </a:rPr>
              <a:t>Grenzi</a:t>
            </a:r>
            <a:endParaRPr lang="it-IT" dirty="0" smtClean="0">
              <a:solidFill>
                <a:schemeClr val="accent2">
                  <a:lumMod val="50000"/>
                </a:schemeClr>
              </a:solidFill>
            </a:endParaRPr>
          </a:p>
          <a:p>
            <a:r>
              <a:rPr lang="it-IT" dirty="0" smtClean="0"/>
              <a:t>Docente: Maria Rosaria Galantini</a:t>
            </a:r>
          </a:p>
          <a:p>
            <a:r>
              <a:rPr lang="it-IT" dirty="0" smtClean="0"/>
              <a:t>Classe: V G</a:t>
            </a:r>
          </a:p>
        </p:txBody>
      </p:sp>
      <p:sp>
        <p:nvSpPr>
          <p:cNvPr id="4" name="AutoShape 2" descr="blob:https://web.whatsapp.com/bc93913a-f330-46ad-8d47-512b8811ef4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342" y="1789611"/>
            <a:ext cx="6039601" cy="4258492"/>
          </a:xfrm>
          <a:prstGeom prst="rect">
            <a:avLst/>
          </a:prstGeom>
        </p:spPr>
      </p:pic>
    </p:spTree>
    <p:extLst>
      <p:ext uri="{BB962C8B-B14F-4D97-AF65-F5344CB8AC3E}">
        <p14:creationId xmlns:p14="http://schemas.microsoft.com/office/powerpoint/2010/main" val="133219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08311" y="0"/>
            <a:ext cx="4739950" cy="829193"/>
          </a:xfrm>
        </p:spPr>
        <p:txBody>
          <a:bodyPr>
            <a:noAutofit/>
          </a:bodyPr>
          <a:lstStyle/>
          <a:p>
            <a:r>
              <a:rPr lang="it-IT" sz="5400" dirty="0" smtClean="0">
                <a:solidFill>
                  <a:srgbClr val="FF0000"/>
                </a:solidFill>
              </a:rPr>
              <a:t>INTRODUZIONE:</a:t>
            </a:r>
            <a:endParaRPr lang="it-IT" sz="5400" dirty="0">
              <a:solidFill>
                <a:srgbClr val="FF0000"/>
              </a:solidFill>
            </a:endParaRPr>
          </a:p>
        </p:txBody>
      </p:sp>
      <p:sp>
        <p:nvSpPr>
          <p:cNvPr id="3" name="Segnaposto contenuto 2"/>
          <p:cNvSpPr>
            <a:spLocks noGrp="1"/>
          </p:cNvSpPr>
          <p:nvPr>
            <p:ph idx="1"/>
          </p:nvPr>
        </p:nvSpPr>
        <p:spPr>
          <a:xfrm>
            <a:off x="0" y="705394"/>
            <a:ext cx="12192000" cy="6152606"/>
          </a:xfrm>
        </p:spPr>
        <p:txBody>
          <a:bodyPr/>
          <a:lstStyle/>
          <a:p>
            <a:r>
              <a:rPr lang="it-IT" sz="2600" dirty="0" smtClean="0"/>
              <a:t>Nel maggio del 1943, i soldati americani e statunitensi decisero di agevolare il loro lavoro procurandosi i vantaggi materiali, per sbarcare in Italia. </a:t>
            </a:r>
          </a:p>
          <a:p>
            <a:r>
              <a:rPr lang="it-IT" sz="2600" dirty="0" smtClean="0"/>
              <a:t>Per ottenere ciò dovevano rendere inutilizzabili i campi di atterraggio di Foggia, indispensabili per avere il controllo dell’Europa meridionale e del Mar Mediterraneo. All’inizio dei bombardamenti a Foggia, mancavano pochi giorni alla caduta del Fascismo e pochi mesi alla conclusione del contratto per il sospendimento delle ostilità tra due Stati, che si sarebbe dovuto svolgere il 3 settembre ma Foggia fu bombardata anche il 18 settembre. </a:t>
            </a:r>
          </a:p>
          <a:p>
            <a:r>
              <a:rPr lang="it-IT" sz="2600" dirty="0" smtClean="0"/>
              <a:t>I soldati anglo-americani (statunitensi e americani) in partenza dagli aeroporti del Nord Africa, presero di mira gli aeroporti di Foggia, utilizzando la tattica dal bombardamento a tappeto, cioè di colpire varie zone del territorio così da annientare mano </a:t>
            </a:r>
            <a:r>
              <a:rPr lang="it-IT" sz="2600" dirty="0" err="1" smtClean="0"/>
              <a:t>mano</a:t>
            </a:r>
            <a:r>
              <a:rPr lang="it-IT" sz="2600" dirty="0" smtClean="0"/>
              <a:t> la popolazione, per essere più convincenti. Dopo i bombardamenti aerei la città cominciò ad essere abbandonata dai cittadini che ne avevano la possibilità. Rimasero solo vigili del fuoco, personale sanitario e altri. Gli uffici del Governo territoriale civile furono spostati al sicuro. Alla fine di settembre del 1943, i territori alleati entrarono nella città e trovarono solo distruzione. </a:t>
            </a:r>
          </a:p>
          <a:p>
            <a:endParaRPr lang="it-IT" sz="2600" dirty="0" smtClean="0"/>
          </a:p>
        </p:txBody>
      </p:sp>
    </p:spTree>
    <p:extLst>
      <p:ext uri="{BB962C8B-B14F-4D97-AF65-F5344CB8AC3E}">
        <p14:creationId xmlns:p14="http://schemas.microsoft.com/office/powerpoint/2010/main" val="204396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58886" y="1"/>
            <a:ext cx="5118463" cy="600890"/>
          </a:xfrm>
        </p:spPr>
        <p:txBody>
          <a:bodyPr>
            <a:normAutofit fontScale="90000"/>
          </a:bodyPr>
          <a:lstStyle/>
          <a:p>
            <a:r>
              <a:rPr lang="it-IT" sz="6000" dirty="0" smtClean="0">
                <a:solidFill>
                  <a:srgbClr val="FF0000"/>
                </a:solidFill>
              </a:rPr>
              <a:t>TESTIMONIANZE</a:t>
            </a:r>
            <a:r>
              <a:rPr lang="it-IT" dirty="0" smtClean="0">
                <a:solidFill>
                  <a:srgbClr val="FF0000"/>
                </a:solidFill>
              </a:rPr>
              <a:t> </a:t>
            </a:r>
            <a:endParaRPr lang="it-IT" dirty="0">
              <a:solidFill>
                <a:srgbClr val="FF0000"/>
              </a:solidFill>
            </a:endParaRPr>
          </a:p>
        </p:txBody>
      </p:sp>
      <p:sp>
        <p:nvSpPr>
          <p:cNvPr id="3" name="Segnaposto contenuto 2"/>
          <p:cNvSpPr>
            <a:spLocks noGrp="1"/>
          </p:cNvSpPr>
          <p:nvPr>
            <p:ph idx="1"/>
          </p:nvPr>
        </p:nvSpPr>
        <p:spPr>
          <a:xfrm>
            <a:off x="0" y="600890"/>
            <a:ext cx="12192000" cy="6257109"/>
          </a:xfrm>
        </p:spPr>
        <p:txBody>
          <a:bodyPr>
            <a:normAutofit/>
          </a:bodyPr>
          <a:lstStyle/>
          <a:p>
            <a:r>
              <a:rPr lang="it-IT" sz="2300" dirty="0" smtClean="0"/>
              <a:t>Nel periodo dei bombardamenti a Foggia la vita era difficile. </a:t>
            </a:r>
          </a:p>
          <a:p>
            <a:r>
              <a:rPr lang="it-IT" sz="2300" dirty="0" smtClean="0"/>
              <a:t>Le persone dovevano nascondersi nelle cantine che, alcune volte erano state appositamente riadattate per funzionare come rifugi dalle bombe.  </a:t>
            </a:r>
          </a:p>
          <a:p>
            <a:r>
              <a:rPr lang="it-IT" sz="2300" dirty="0" smtClean="0"/>
              <a:t>Per nutrirsi le persone dovevano fare lunghe file e ognuno aveva una tessera dove era registrata la quantità di cibo che gli spettava.</a:t>
            </a:r>
          </a:p>
          <a:p>
            <a:r>
              <a:rPr lang="it-IT" sz="2300" dirty="0" smtClean="0"/>
              <a:t>Il massimo di cibo che potevano avere era di 150g di pane.  Le persone benestanti per avere il cibo migliore o le risorse più utili, pagavano di più e alzavano il prezzo delle cose anche per tutti gli altri. Ecco perché non erano ben volute.</a:t>
            </a:r>
          </a:p>
          <a:p>
            <a:r>
              <a:rPr lang="it-IT" sz="2300" dirty="0" smtClean="0"/>
              <a:t>L’acqua si prendeva o dalle fontane o dalle cisterne che passavano in piazza e per cui la gente faceva la fila. Nessuno però doveva essere beccato a prendere l’acqua perché gli toglievano il secchio.  </a:t>
            </a:r>
            <a:endParaRPr lang="it-IT" sz="2300" dirty="0"/>
          </a:p>
          <a:p>
            <a:r>
              <a:rPr lang="it-IT" sz="2300" dirty="0" smtClean="0"/>
              <a:t>Anche le famiglie più numerose dovevano vivere in una piccola casa senza cucina, stanze e servizi igienici. </a:t>
            </a:r>
          </a:p>
          <a:p>
            <a:r>
              <a:rPr lang="it-IT" sz="2300" dirty="0" smtClean="0"/>
              <a:t>C’era un addetto per raccogliere i bisogni di ogni persona che si facevano all’interno di bacinelle. </a:t>
            </a:r>
          </a:p>
          <a:p>
            <a:r>
              <a:rPr lang="it-IT" sz="2300" dirty="0" smtClean="0"/>
              <a:t>I soldati passavano di casa in casa per raccogliere tutti gli oggetti di ferro così da fare i carri armati.</a:t>
            </a:r>
          </a:p>
          <a:p>
            <a:r>
              <a:rPr lang="it-IT" sz="2300" dirty="0" smtClean="0"/>
              <a:t>Il primo bombardamento fu scioccante e l’ultimo fu il più distruttivo.</a:t>
            </a:r>
          </a:p>
        </p:txBody>
      </p:sp>
    </p:spTree>
    <p:extLst>
      <p:ext uri="{BB962C8B-B14F-4D97-AF65-F5344CB8AC3E}">
        <p14:creationId xmlns:p14="http://schemas.microsoft.com/office/powerpoint/2010/main" val="1819502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60222" y="0"/>
            <a:ext cx="3159034" cy="888909"/>
          </a:xfrm>
        </p:spPr>
        <p:txBody>
          <a:bodyPr>
            <a:normAutofit/>
          </a:bodyPr>
          <a:lstStyle/>
          <a:p>
            <a:r>
              <a:rPr lang="it-IT" sz="5400" dirty="0" smtClean="0">
                <a:solidFill>
                  <a:srgbClr val="FF0000"/>
                </a:solidFill>
              </a:rPr>
              <a:t>NEL 2022</a:t>
            </a:r>
            <a:endParaRPr lang="it-IT" sz="5400" dirty="0">
              <a:solidFill>
                <a:srgbClr val="FF0000"/>
              </a:solidFill>
            </a:endParaRPr>
          </a:p>
        </p:txBody>
      </p:sp>
      <p:sp>
        <p:nvSpPr>
          <p:cNvPr id="3" name="Segnaposto contenuto 2"/>
          <p:cNvSpPr>
            <a:spLocks noGrp="1"/>
          </p:cNvSpPr>
          <p:nvPr>
            <p:ph idx="1"/>
          </p:nvPr>
        </p:nvSpPr>
        <p:spPr>
          <a:xfrm>
            <a:off x="0" y="888908"/>
            <a:ext cx="12192000" cy="5969091"/>
          </a:xfrm>
        </p:spPr>
        <p:txBody>
          <a:bodyPr/>
          <a:lstStyle/>
          <a:p>
            <a:r>
              <a:rPr lang="it-IT" dirty="0" smtClean="0"/>
              <a:t>Purtroppo nel mondo (o almeno in Ucraina) le bombe hanno iniziato a ricadere.</a:t>
            </a:r>
          </a:p>
          <a:p>
            <a:r>
              <a:rPr lang="it-IT" dirty="0" smtClean="0"/>
              <a:t>La Russia ha invaso l’Ucraina perché questo piccolo Stato voleva entrare nella NATO (l’organizzazione militare di alcuni Stati del mondo); però Putin, Presidente della Russia, </a:t>
            </a:r>
            <a:r>
              <a:rPr lang="it-IT" dirty="0" smtClean="0"/>
              <a:t>era </a:t>
            </a:r>
            <a:r>
              <a:rPr lang="it-IT" dirty="0" smtClean="0"/>
              <a:t>consapevole </a:t>
            </a:r>
            <a:r>
              <a:rPr lang="it-IT" dirty="0" smtClean="0"/>
              <a:t>del fatto che se l’Ucraina fosse entrata nella NATO, lui avrebbe avuto il nemico al confine. Perciò visto che il suo Stato non fa parte della NATO, rifiutò la richiesta dell’Ucraina. </a:t>
            </a:r>
          </a:p>
          <a:p>
            <a:r>
              <a:rPr lang="it-IT" dirty="0" err="1" smtClean="0"/>
              <a:t>Zelensky</a:t>
            </a:r>
            <a:r>
              <a:rPr lang="it-IT" dirty="0" smtClean="0"/>
              <a:t>, Presidente dell’Ucraina, insistette e così Putin decise di dichiarare guerra all’Ucraina giovedì 20 febbraio 2022.</a:t>
            </a:r>
          </a:p>
          <a:p>
            <a:r>
              <a:rPr lang="it-IT" dirty="0" smtClean="0"/>
              <a:t>Questa guerra Putin la stava progettando fin dal 2014.</a:t>
            </a:r>
          </a:p>
          <a:p>
            <a:r>
              <a:rPr lang="it-IT" dirty="0" smtClean="0"/>
              <a:t>L’Ucraina oggi è un paese distrutto, ridotto in macerie. </a:t>
            </a:r>
          </a:p>
          <a:p>
            <a:r>
              <a:rPr lang="it-IT" dirty="0" smtClean="0"/>
              <a:t>Si spera che al più presto ci sia un accordo di pace.</a:t>
            </a:r>
          </a:p>
          <a:p>
            <a:r>
              <a:rPr lang="it-IT" dirty="0" smtClean="0"/>
              <a:t>Le guerre del presente sono più pericolose di quelle passate perché ci sono le armi nucleari che possono causare la distruzione della Terra.</a:t>
            </a:r>
          </a:p>
          <a:p>
            <a:endParaRPr lang="it-IT" dirty="0"/>
          </a:p>
        </p:txBody>
      </p:sp>
    </p:spTree>
    <p:extLst>
      <p:ext uri="{BB962C8B-B14F-4D97-AF65-F5344CB8AC3E}">
        <p14:creationId xmlns:p14="http://schemas.microsoft.com/office/powerpoint/2010/main" val="170716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86792" y="0"/>
            <a:ext cx="7200900" cy="666206"/>
          </a:xfrm>
        </p:spPr>
        <p:txBody>
          <a:bodyPr>
            <a:noAutofit/>
          </a:bodyPr>
          <a:lstStyle/>
          <a:p>
            <a:r>
              <a:rPr lang="it-IT" sz="4800" dirty="0" smtClean="0">
                <a:solidFill>
                  <a:srgbClr val="FF0000"/>
                </a:solidFill>
              </a:rPr>
              <a:t>MESSAGGIO DI PACE FINALE</a:t>
            </a:r>
            <a:endParaRPr lang="it-IT" sz="4800" dirty="0">
              <a:solidFill>
                <a:srgbClr val="FF0000"/>
              </a:solidFill>
            </a:endParaRPr>
          </a:p>
        </p:txBody>
      </p:sp>
      <p:sp>
        <p:nvSpPr>
          <p:cNvPr id="3" name="Segnaposto contenuto 2"/>
          <p:cNvSpPr>
            <a:spLocks noGrp="1"/>
          </p:cNvSpPr>
          <p:nvPr>
            <p:ph idx="1"/>
          </p:nvPr>
        </p:nvSpPr>
        <p:spPr>
          <a:xfrm>
            <a:off x="2259105" y="770707"/>
            <a:ext cx="6884893" cy="3788229"/>
          </a:xfrm>
        </p:spPr>
        <p:txBody>
          <a:bodyPr>
            <a:normAutofit fontScale="25000" lnSpcReduction="20000"/>
          </a:bodyPr>
          <a:lstStyle/>
          <a:p>
            <a:endParaRPr lang="it-IT" dirty="0" smtClean="0"/>
          </a:p>
          <a:p>
            <a:endParaRPr lang="it-IT" dirty="0"/>
          </a:p>
          <a:p>
            <a:pPr lvl="2"/>
            <a:r>
              <a:rPr lang="it-IT" sz="19200" dirty="0" smtClean="0">
                <a:solidFill>
                  <a:srgbClr val="FF0000"/>
                </a:solidFill>
              </a:rPr>
              <a:t>QUINDI</a:t>
            </a:r>
            <a:r>
              <a:rPr lang="it-IT" sz="19200" dirty="0" smtClean="0"/>
              <a:t> </a:t>
            </a:r>
            <a:r>
              <a:rPr lang="it-IT" sz="19200" dirty="0" smtClean="0">
                <a:solidFill>
                  <a:srgbClr val="FFC000"/>
                </a:solidFill>
              </a:rPr>
              <a:t>FACCIAMO</a:t>
            </a:r>
            <a:r>
              <a:rPr lang="it-IT" sz="19200" dirty="0" smtClean="0"/>
              <a:t> </a:t>
            </a:r>
            <a:r>
              <a:rPr lang="it-IT" sz="19200" dirty="0" smtClean="0">
                <a:solidFill>
                  <a:srgbClr val="FFFF00"/>
                </a:solidFill>
              </a:rPr>
              <a:t>IN MODO </a:t>
            </a:r>
            <a:r>
              <a:rPr lang="it-IT" sz="19200" dirty="0" smtClean="0">
                <a:solidFill>
                  <a:srgbClr val="00B050"/>
                </a:solidFill>
              </a:rPr>
              <a:t>CHE QUESTI </a:t>
            </a:r>
            <a:r>
              <a:rPr lang="it-IT" sz="19200" dirty="0" smtClean="0">
                <a:solidFill>
                  <a:srgbClr val="00B0F0"/>
                </a:solidFill>
              </a:rPr>
              <a:t>EPISODI</a:t>
            </a:r>
            <a:r>
              <a:rPr lang="it-IT" sz="19200" dirty="0" smtClean="0"/>
              <a:t> </a:t>
            </a:r>
            <a:r>
              <a:rPr lang="it-IT" sz="19200" dirty="0" smtClean="0">
                <a:solidFill>
                  <a:srgbClr val="0070C0"/>
                </a:solidFill>
              </a:rPr>
              <a:t>NON ACCADANO PIU’</a:t>
            </a:r>
            <a:r>
              <a:rPr lang="it-IT" sz="19200" dirty="0" smtClean="0"/>
              <a:t> </a:t>
            </a:r>
            <a:r>
              <a:rPr lang="it-IT" sz="19200" dirty="0" smtClean="0">
                <a:solidFill>
                  <a:srgbClr val="002060"/>
                </a:solidFill>
              </a:rPr>
              <a:t>E CHE QUELLO ATTUALE</a:t>
            </a:r>
            <a:r>
              <a:rPr lang="it-IT" sz="19200" dirty="0" smtClean="0"/>
              <a:t> </a:t>
            </a:r>
            <a:r>
              <a:rPr lang="it-IT" sz="19200" dirty="0" smtClean="0">
                <a:solidFill>
                  <a:srgbClr val="7030A0"/>
                </a:solidFill>
              </a:rPr>
              <a:t>IN UCRAINA </a:t>
            </a:r>
            <a:r>
              <a:rPr lang="it-IT" sz="19200" dirty="0" smtClean="0">
                <a:solidFill>
                  <a:schemeClr val="accent2">
                    <a:lumMod val="50000"/>
                  </a:schemeClr>
                </a:solidFill>
              </a:rPr>
              <a:t>FINISCA SUBITO.</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3999" y="104501"/>
            <a:ext cx="2952205" cy="1969021"/>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1728" y="2325189"/>
            <a:ext cx="3260272" cy="2712271"/>
          </a:xfrm>
          <a:prstGeom prst="rect">
            <a:avLst/>
          </a:prstGeom>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63437"/>
            <a:ext cx="2625635" cy="2194563"/>
          </a:xfrm>
          <a:prstGeom prst="rect">
            <a:avLst/>
          </a:prstGeom>
        </p:spPr>
      </p:pic>
      <p:pic>
        <p:nvPicPr>
          <p:cNvPr id="7" name="Immagin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1466183"/>
            <a:ext cx="3321424" cy="2864555"/>
          </a:xfrm>
          <a:prstGeom prst="rect">
            <a:avLst/>
          </a:prstGeom>
        </p:spPr>
      </p:pic>
    </p:spTree>
    <p:extLst>
      <p:ext uri="{BB962C8B-B14F-4D97-AF65-F5344CB8AC3E}">
        <p14:creationId xmlns:p14="http://schemas.microsoft.com/office/powerpoint/2010/main" val="38630214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3426</TotalTime>
  <Words>634</Words>
  <Application>Microsoft Office PowerPoint</Application>
  <PresentationFormat>Widescreen</PresentationFormat>
  <Paragraphs>32</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LA VITA  DURANTE LA SECONDA GUERRA MONDIALE A FOGGIA</vt:lpstr>
      <vt:lpstr>INTRODUZIONE:</vt:lpstr>
      <vt:lpstr>TESTIMONIANZE </vt:lpstr>
      <vt:lpstr>NEL 2022</vt:lpstr>
      <vt:lpstr>MESSAGGIO DI PACE FINALE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VITA  DURANTE LA SECONDA GUERRA MONDIALE A FOGGIA</dc:title>
  <dc:creator>User</dc:creator>
  <cp:lastModifiedBy>User</cp:lastModifiedBy>
  <cp:revision>23</cp:revision>
  <dcterms:created xsi:type="dcterms:W3CDTF">2022-04-21T13:24:47Z</dcterms:created>
  <dcterms:modified xsi:type="dcterms:W3CDTF">2022-04-25T18:41:03Z</dcterms:modified>
</cp:coreProperties>
</file>